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314" r:id="rId3"/>
    <p:sldId id="258" r:id="rId4"/>
    <p:sldId id="278" r:id="rId5"/>
    <p:sldId id="272" r:id="rId6"/>
    <p:sldId id="277" r:id="rId7"/>
    <p:sldId id="276" r:id="rId8"/>
    <p:sldId id="279" r:id="rId9"/>
    <p:sldId id="280" r:id="rId10"/>
    <p:sldId id="315" r:id="rId11"/>
    <p:sldId id="316" r:id="rId12"/>
    <p:sldId id="317" r:id="rId13"/>
    <p:sldId id="282" r:id="rId14"/>
    <p:sldId id="283" r:id="rId15"/>
    <p:sldId id="284" r:id="rId16"/>
    <p:sldId id="318" r:id="rId17"/>
    <p:sldId id="287" r:id="rId18"/>
    <p:sldId id="288" r:id="rId19"/>
    <p:sldId id="291" r:id="rId20"/>
    <p:sldId id="292" r:id="rId21"/>
    <p:sldId id="319" r:id="rId22"/>
    <p:sldId id="312" r:id="rId23"/>
    <p:sldId id="290" r:id="rId24"/>
    <p:sldId id="321" r:id="rId25"/>
    <p:sldId id="293" r:id="rId26"/>
    <p:sldId id="320" r:id="rId27"/>
    <p:sldId id="313" r:id="rId28"/>
    <p:sldId id="294" r:id="rId29"/>
    <p:sldId id="295" r:id="rId30"/>
    <p:sldId id="296" r:id="rId31"/>
    <p:sldId id="298" r:id="rId32"/>
    <p:sldId id="297" r:id="rId33"/>
    <p:sldId id="300" r:id="rId34"/>
    <p:sldId id="299" r:id="rId35"/>
    <p:sldId id="301" r:id="rId36"/>
    <p:sldId id="263" r:id="rId37"/>
    <p:sldId id="302" r:id="rId38"/>
    <p:sldId id="304" r:id="rId39"/>
    <p:sldId id="305" r:id="rId40"/>
    <p:sldId id="311" r:id="rId41"/>
    <p:sldId id="306" r:id="rId4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D5933-E856-4F05-8D61-0BD6BECC62B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F8974D4-0117-406B-8C03-0F9E336973E4}">
      <dgm:prSet phldrT="[Testo]" custT="1"/>
      <dgm:spPr/>
      <dgm:t>
        <a:bodyPr/>
        <a:lstStyle/>
        <a:p>
          <a:r>
            <a:rPr lang="it-IT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Insegnare non significa soltanto curricolo e istruzione</a:t>
          </a:r>
          <a:endParaRPr lang="it-IT" sz="1800" dirty="0"/>
        </a:p>
      </dgm:t>
    </dgm:pt>
    <dgm:pt modelId="{56E87F1B-7D72-466C-ADBF-5302113DF1C0}" type="parTrans" cxnId="{0F6410B1-91EA-4C09-9032-1D1A61FAC174}">
      <dgm:prSet/>
      <dgm:spPr/>
      <dgm:t>
        <a:bodyPr/>
        <a:lstStyle/>
        <a:p>
          <a:endParaRPr lang="it-IT"/>
        </a:p>
      </dgm:t>
    </dgm:pt>
    <dgm:pt modelId="{1C29E27C-1EFA-4ADA-A243-96221D7F36C2}" type="sibTrans" cxnId="{0F6410B1-91EA-4C09-9032-1D1A61FAC174}">
      <dgm:prSet/>
      <dgm:spPr/>
      <dgm:t>
        <a:bodyPr/>
        <a:lstStyle/>
        <a:p>
          <a:endParaRPr lang="it-IT"/>
        </a:p>
      </dgm:t>
    </dgm:pt>
    <dgm:pt modelId="{FB198FCB-9410-4D25-AD29-F34C438B8987}">
      <dgm:prSet phldrT="[Testo]" custT="1"/>
      <dgm:spPr/>
      <dgm:t>
        <a:bodyPr/>
        <a:lstStyle/>
        <a:p>
          <a:r>
            <a:rPr lang="it-IT" sz="1600" dirty="0" smtClean="0"/>
            <a:t>E</a:t>
          </a:r>
          <a:r>
            <a:rPr lang="it-IT" sz="1800" dirty="0" smtClean="0"/>
            <a:t>’ anche </a:t>
          </a:r>
          <a:r>
            <a:rPr lang="it-IT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gestire la classe</a:t>
          </a:r>
          <a:endParaRPr lang="it-IT" sz="1800" dirty="0"/>
        </a:p>
      </dgm:t>
    </dgm:pt>
    <dgm:pt modelId="{2D9EFFD9-D6BE-4C31-A204-3DDD64FEC698}" type="parTrans" cxnId="{32EC7D2E-7B21-425E-AF82-8D1C11C2AE56}">
      <dgm:prSet/>
      <dgm:spPr/>
      <dgm:t>
        <a:bodyPr/>
        <a:lstStyle/>
        <a:p>
          <a:endParaRPr lang="it-IT"/>
        </a:p>
      </dgm:t>
    </dgm:pt>
    <dgm:pt modelId="{7A4DC4A2-2DF9-4C09-91E6-FD614E0F604F}" type="sibTrans" cxnId="{32EC7D2E-7B21-425E-AF82-8D1C11C2AE56}">
      <dgm:prSet/>
      <dgm:spPr/>
      <dgm:t>
        <a:bodyPr/>
        <a:lstStyle/>
        <a:p>
          <a:endParaRPr lang="it-IT"/>
        </a:p>
      </dgm:t>
    </dgm:pt>
    <dgm:pt modelId="{1D568354-1936-4A64-AB54-8F3FA037E3F6}">
      <dgm:prSet phldrT="[Testo]" custT="1"/>
      <dgm:spPr/>
      <dgm:t>
        <a:bodyPr/>
        <a:lstStyle/>
        <a:p>
          <a:r>
            <a:rPr lang="it-IT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motivare</a:t>
          </a:r>
          <a:r>
            <a:rPr lang="it-IT" sz="1800" dirty="0" smtClean="0"/>
            <a:t> gli studenti ad apprendere </a:t>
          </a:r>
          <a:endParaRPr lang="it-IT" sz="1800" dirty="0"/>
        </a:p>
      </dgm:t>
    </dgm:pt>
    <dgm:pt modelId="{EC852D50-0802-42BA-B836-13C948564C3B}" type="parTrans" cxnId="{5D6F7A65-7B2A-4285-8CFE-135CF0A168D1}">
      <dgm:prSet/>
      <dgm:spPr/>
      <dgm:t>
        <a:bodyPr/>
        <a:lstStyle/>
        <a:p>
          <a:endParaRPr lang="it-IT"/>
        </a:p>
      </dgm:t>
    </dgm:pt>
    <dgm:pt modelId="{A318125C-2226-4942-A9FD-340A3275A304}" type="sibTrans" cxnId="{5D6F7A65-7B2A-4285-8CFE-135CF0A168D1}">
      <dgm:prSet/>
      <dgm:spPr/>
      <dgm:t>
        <a:bodyPr/>
        <a:lstStyle/>
        <a:p>
          <a:endParaRPr lang="it-IT"/>
        </a:p>
      </dgm:t>
    </dgm:pt>
    <dgm:pt modelId="{01237E1E-806D-433D-AD3C-DCC565F2313E}">
      <dgm:prSet phldrT="[Testo]" custT="1"/>
      <dgm:spPr/>
      <dgm:t>
        <a:bodyPr/>
        <a:lstStyle/>
        <a:p>
          <a:r>
            <a:rPr lang="it-IT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cercare di soddisfare i loro bisogni individuali </a:t>
          </a:r>
          <a:endParaRPr lang="it-IT" sz="1800" dirty="0"/>
        </a:p>
      </dgm:t>
    </dgm:pt>
    <dgm:pt modelId="{2820511F-A5DB-4176-ACAF-A4811E7563E3}" type="parTrans" cxnId="{A4201237-3BBE-4185-A194-3A01C76E0DDE}">
      <dgm:prSet/>
      <dgm:spPr/>
      <dgm:t>
        <a:bodyPr/>
        <a:lstStyle/>
        <a:p>
          <a:endParaRPr lang="it-IT"/>
        </a:p>
      </dgm:t>
    </dgm:pt>
    <dgm:pt modelId="{B687BC8E-2B15-4D92-8D6A-916FB28F1D73}" type="sibTrans" cxnId="{A4201237-3BBE-4185-A194-3A01C76E0DDE}">
      <dgm:prSet/>
      <dgm:spPr/>
      <dgm:t>
        <a:bodyPr/>
        <a:lstStyle/>
        <a:p>
          <a:endParaRPr lang="it-IT"/>
        </a:p>
      </dgm:t>
    </dgm:pt>
    <dgm:pt modelId="{6BDFA2F9-E53B-4E30-AF89-A0EAA505BBDC}">
      <dgm:prSet phldrT="[Testo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sz="2000" dirty="0" smtClean="0"/>
            <a:t>inclusi i bisogni degli studenti che manifestano problemi cronici di personalità e comportamento</a:t>
          </a:r>
        </a:p>
        <a:p>
          <a:r>
            <a:rPr lang="it-IT" sz="2000" dirty="0" smtClean="0"/>
            <a:t>BES</a:t>
          </a:r>
        </a:p>
      </dgm:t>
    </dgm:pt>
    <dgm:pt modelId="{9F976FFF-A9B1-4CD8-AF60-98486A197B2F}" type="parTrans" cxnId="{19726A6D-E533-4BB4-B71B-35A4E74EDC4A}">
      <dgm:prSet/>
      <dgm:spPr/>
      <dgm:t>
        <a:bodyPr/>
        <a:lstStyle/>
        <a:p>
          <a:endParaRPr lang="it-IT"/>
        </a:p>
      </dgm:t>
    </dgm:pt>
    <dgm:pt modelId="{7EDE5AE0-A60D-4A56-888E-67281450A386}" type="sibTrans" cxnId="{19726A6D-E533-4BB4-B71B-35A4E74EDC4A}">
      <dgm:prSet/>
      <dgm:spPr/>
      <dgm:t>
        <a:bodyPr/>
        <a:lstStyle/>
        <a:p>
          <a:endParaRPr lang="it-IT"/>
        </a:p>
      </dgm:t>
    </dgm:pt>
    <dgm:pt modelId="{5F8FA0A8-44A0-442C-89A7-9CB2F9C96B23}" type="pres">
      <dgm:prSet presAssocID="{612D5933-E856-4F05-8D61-0BD6BECC62B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C275BC9-085F-4D75-BC7A-4E7EEB9B957E}" type="pres">
      <dgm:prSet presAssocID="{8F8974D4-0117-406B-8C03-0F9E336973E4}" presName="hierRoot1" presStyleCnt="0"/>
      <dgm:spPr/>
    </dgm:pt>
    <dgm:pt modelId="{9DE21B8C-D868-4F38-80A8-DDBE431F5521}" type="pres">
      <dgm:prSet presAssocID="{8F8974D4-0117-406B-8C03-0F9E336973E4}" presName="composite" presStyleCnt="0"/>
      <dgm:spPr/>
    </dgm:pt>
    <dgm:pt modelId="{832823B1-2081-495E-93F9-147E5B0E512D}" type="pres">
      <dgm:prSet presAssocID="{8F8974D4-0117-406B-8C03-0F9E336973E4}" presName="background" presStyleLbl="node0" presStyleIdx="0" presStyleCnt="1"/>
      <dgm:spPr/>
    </dgm:pt>
    <dgm:pt modelId="{E9D577AC-FA6D-49E8-A684-026845075782}" type="pres">
      <dgm:prSet presAssocID="{8F8974D4-0117-406B-8C03-0F9E336973E4}" presName="text" presStyleLbl="fgAcc0" presStyleIdx="0" presStyleCnt="1" custScaleX="250041" custLinFactNeighborX="-2798" custLinFactNeighborY="-33057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08BAE6E-EF6C-47E4-9D9B-8C98B33F5EC4}" type="pres">
      <dgm:prSet presAssocID="{8F8974D4-0117-406B-8C03-0F9E336973E4}" presName="hierChild2" presStyleCnt="0"/>
      <dgm:spPr/>
    </dgm:pt>
    <dgm:pt modelId="{3C61203B-EA8C-45F0-A60B-FF1E2E8E80EE}" type="pres">
      <dgm:prSet presAssocID="{2D9EFFD9-D6BE-4C31-A204-3DDD64FEC698}" presName="Name10" presStyleLbl="parChTrans1D2" presStyleIdx="0" presStyleCnt="3"/>
      <dgm:spPr/>
      <dgm:t>
        <a:bodyPr/>
        <a:lstStyle/>
        <a:p>
          <a:endParaRPr lang="it-IT"/>
        </a:p>
      </dgm:t>
    </dgm:pt>
    <dgm:pt modelId="{3BC0B335-C98E-4214-A558-9E8899E8FAAF}" type="pres">
      <dgm:prSet presAssocID="{FB198FCB-9410-4D25-AD29-F34C438B8987}" presName="hierRoot2" presStyleCnt="0"/>
      <dgm:spPr/>
    </dgm:pt>
    <dgm:pt modelId="{99F38B46-E3FB-4344-814C-A20AD04695A6}" type="pres">
      <dgm:prSet presAssocID="{FB198FCB-9410-4D25-AD29-F34C438B8987}" presName="composite2" presStyleCnt="0"/>
      <dgm:spPr/>
    </dgm:pt>
    <dgm:pt modelId="{91B78AB5-797E-4BDE-B2D9-954C82AA08FE}" type="pres">
      <dgm:prSet presAssocID="{FB198FCB-9410-4D25-AD29-F34C438B8987}" presName="background2" presStyleLbl="node2" presStyleIdx="0" presStyleCnt="3"/>
      <dgm:spPr/>
    </dgm:pt>
    <dgm:pt modelId="{EB3F78E7-872A-4AE6-8F7A-98FE1904B2A8}" type="pres">
      <dgm:prSet presAssocID="{FB198FCB-9410-4D25-AD29-F34C438B8987}" presName="text2" presStyleLbl="fgAcc2" presStyleIdx="0" presStyleCnt="3" custScaleX="116980" custLinFactNeighborX="4445" custLinFactNeighborY="-524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0366180-A274-4C3F-810A-D380C723D742}" type="pres">
      <dgm:prSet presAssocID="{FB198FCB-9410-4D25-AD29-F34C438B8987}" presName="hierChild3" presStyleCnt="0"/>
      <dgm:spPr/>
    </dgm:pt>
    <dgm:pt modelId="{63E2FB70-0DD0-46D1-97EB-1D69BB16E828}" type="pres">
      <dgm:prSet presAssocID="{EC852D50-0802-42BA-B836-13C948564C3B}" presName="Name10" presStyleLbl="parChTrans1D2" presStyleIdx="1" presStyleCnt="3"/>
      <dgm:spPr/>
      <dgm:t>
        <a:bodyPr/>
        <a:lstStyle/>
        <a:p>
          <a:endParaRPr lang="it-IT"/>
        </a:p>
      </dgm:t>
    </dgm:pt>
    <dgm:pt modelId="{54483CAD-EC7D-4F72-A34E-2A3586424838}" type="pres">
      <dgm:prSet presAssocID="{1D568354-1936-4A64-AB54-8F3FA037E3F6}" presName="hierRoot2" presStyleCnt="0"/>
      <dgm:spPr/>
    </dgm:pt>
    <dgm:pt modelId="{62A557BB-00D8-4229-B911-5EC1733077AB}" type="pres">
      <dgm:prSet presAssocID="{1D568354-1936-4A64-AB54-8F3FA037E3F6}" presName="composite2" presStyleCnt="0"/>
      <dgm:spPr/>
    </dgm:pt>
    <dgm:pt modelId="{A72FCBFA-EB66-41EF-9907-06616FADE2BD}" type="pres">
      <dgm:prSet presAssocID="{1D568354-1936-4A64-AB54-8F3FA037E3F6}" presName="background2" presStyleLbl="node2" presStyleIdx="1" presStyleCnt="3"/>
      <dgm:spPr/>
    </dgm:pt>
    <dgm:pt modelId="{F286C4A1-0079-412D-A65A-8D44DCF68B88}" type="pres">
      <dgm:prSet presAssocID="{1D568354-1936-4A64-AB54-8F3FA037E3F6}" presName="text2" presStyleLbl="fgAcc2" presStyleIdx="1" presStyleCnt="3" custScaleX="186540" custLinFactNeighborX="17420" custLinFactNeighborY="-524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AD936C68-CFCF-4A6A-A6CB-1C44B321579F}" type="pres">
      <dgm:prSet presAssocID="{1D568354-1936-4A64-AB54-8F3FA037E3F6}" presName="hierChild3" presStyleCnt="0"/>
      <dgm:spPr/>
    </dgm:pt>
    <dgm:pt modelId="{C5B89B1D-63A3-41AD-BE76-E560F5708869}" type="pres">
      <dgm:prSet presAssocID="{2820511F-A5DB-4176-ACAF-A4811E7563E3}" presName="Name10" presStyleLbl="parChTrans1D2" presStyleIdx="2" presStyleCnt="3"/>
      <dgm:spPr/>
      <dgm:t>
        <a:bodyPr/>
        <a:lstStyle/>
        <a:p>
          <a:endParaRPr lang="it-IT"/>
        </a:p>
      </dgm:t>
    </dgm:pt>
    <dgm:pt modelId="{ECA62343-84B3-4A1C-BE5B-9F2D2E55ABC9}" type="pres">
      <dgm:prSet presAssocID="{01237E1E-806D-433D-AD3C-DCC565F2313E}" presName="hierRoot2" presStyleCnt="0"/>
      <dgm:spPr/>
    </dgm:pt>
    <dgm:pt modelId="{28F48037-C669-4C51-8695-83950E84D5C6}" type="pres">
      <dgm:prSet presAssocID="{01237E1E-806D-433D-AD3C-DCC565F2313E}" presName="composite2" presStyleCnt="0"/>
      <dgm:spPr/>
    </dgm:pt>
    <dgm:pt modelId="{9AB529B6-78F2-4578-BAA6-A83EC7B2B248}" type="pres">
      <dgm:prSet presAssocID="{01237E1E-806D-433D-AD3C-DCC565F2313E}" presName="background2" presStyleLbl="node2" presStyleIdx="2" presStyleCnt="3"/>
      <dgm:spPr/>
    </dgm:pt>
    <dgm:pt modelId="{BE8A1403-63BB-441B-B18A-A94F0477730E}" type="pres">
      <dgm:prSet presAssocID="{01237E1E-806D-433D-AD3C-DCC565F2313E}" presName="text2" presStyleLbl="fgAcc2" presStyleIdx="2" presStyleCnt="3" custScaleX="183650" custLinFactNeighborX="22657" custLinFactNeighborY="-524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15123F2-4DD7-49AA-8DA7-055C07D7D6FC}" type="pres">
      <dgm:prSet presAssocID="{01237E1E-806D-433D-AD3C-DCC565F2313E}" presName="hierChild3" presStyleCnt="0"/>
      <dgm:spPr/>
    </dgm:pt>
    <dgm:pt modelId="{1A118EEB-4EC0-49DB-B901-962623966670}" type="pres">
      <dgm:prSet presAssocID="{9F976FFF-A9B1-4CD8-AF60-98486A197B2F}" presName="Name17" presStyleLbl="parChTrans1D3" presStyleIdx="0" presStyleCnt="1"/>
      <dgm:spPr/>
      <dgm:t>
        <a:bodyPr/>
        <a:lstStyle/>
        <a:p>
          <a:endParaRPr lang="it-IT"/>
        </a:p>
      </dgm:t>
    </dgm:pt>
    <dgm:pt modelId="{24B3EA81-246A-43DF-8959-F4EE66874BC7}" type="pres">
      <dgm:prSet presAssocID="{6BDFA2F9-E53B-4E30-AF89-A0EAA505BBDC}" presName="hierRoot3" presStyleCnt="0"/>
      <dgm:spPr/>
    </dgm:pt>
    <dgm:pt modelId="{98E12FFD-E8F0-4027-AD7A-47E357CF0314}" type="pres">
      <dgm:prSet presAssocID="{6BDFA2F9-E53B-4E30-AF89-A0EAA505BBDC}" presName="composite3" presStyleCnt="0"/>
      <dgm:spPr/>
    </dgm:pt>
    <dgm:pt modelId="{1E929DB9-00CB-4B45-B4BD-DDB909D5FE2C}" type="pres">
      <dgm:prSet presAssocID="{6BDFA2F9-E53B-4E30-AF89-A0EAA505BBDC}" presName="background3" presStyleLbl="node3" presStyleIdx="0" presStyleCnt="1"/>
      <dgm:spPr/>
    </dgm:pt>
    <dgm:pt modelId="{1291332B-94DF-4F8D-BA7B-C0B311CD5ACD}" type="pres">
      <dgm:prSet presAssocID="{6BDFA2F9-E53B-4E30-AF89-A0EAA505BBDC}" presName="text3" presStyleLbl="fgAcc3" presStyleIdx="0" presStyleCnt="1" custScaleX="251523" custScaleY="140939" custLinFactNeighborX="-36523" custLinFactNeighborY="-365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653A8DB8-3124-4D07-8399-5C4E121FA912}" type="pres">
      <dgm:prSet presAssocID="{6BDFA2F9-E53B-4E30-AF89-A0EAA505BBDC}" presName="hierChild4" presStyleCnt="0"/>
      <dgm:spPr/>
    </dgm:pt>
  </dgm:ptLst>
  <dgm:cxnLst>
    <dgm:cxn modelId="{D27840A8-9D47-44A2-AF43-2F8545F440E1}" type="presOf" srcId="{9F976FFF-A9B1-4CD8-AF60-98486A197B2F}" destId="{1A118EEB-4EC0-49DB-B901-962623966670}" srcOrd="0" destOrd="0" presId="urn:microsoft.com/office/officeart/2005/8/layout/hierarchy1"/>
    <dgm:cxn modelId="{A0F23BD9-57E4-4CF0-8BD7-D8B9C4E30FF7}" type="presOf" srcId="{01237E1E-806D-433D-AD3C-DCC565F2313E}" destId="{BE8A1403-63BB-441B-B18A-A94F0477730E}" srcOrd="0" destOrd="0" presId="urn:microsoft.com/office/officeart/2005/8/layout/hierarchy1"/>
    <dgm:cxn modelId="{C6BF8844-7F86-41DF-9510-E64D0D2D9A34}" type="presOf" srcId="{2D9EFFD9-D6BE-4C31-A204-3DDD64FEC698}" destId="{3C61203B-EA8C-45F0-A60B-FF1E2E8E80EE}" srcOrd="0" destOrd="0" presId="urn:microsoft.com/office/officeart/2005/8/layout/hierarchy1"/>
    <dgm:cxn modelId="{40AD595C-1F86-4351-AB41-998F8049CDB4}" type="presOf" srcId="{1D568354-1936-4A64-AB54-8F3FA037E3F6}" destId="{F286C4A1-0079-412D-A65A-8D44DCF68B88}" srcOrd="0" destOrd="0" presId="urn:microsoft.com/office/officeart/2005/8/layout/hierarchy1"/>
    <dgm:cxn modelId="{58AAE46A-1C03-4C60-9475-B6B86374F8C4}" type="presOf" srcId="{612D5933-E856-4F05-8D61-0BD6BECC62B6}" destId="{5F8FA0A8-44A0-442C-89A7-9CB2F9C96B23}" srcOrd="0" destOrd="0" presId="urn:microsoft.com/office/officeart/2005/8/layout/hierarchy1"/>
    <dgm:cxn modelId="{5B3D8D87-EA0B-4145-829B-FB60EAF88A40}" type="presOf" srcId="{8F8974D4-0117-406B-8C03-0F9E336973E4}" destId="{E9D577AC-FA6D-49E8-A684-026845075782}" srcOrd="0" destOrd="0" presId="urn:microsoft.com/office/officeart/2005/8/layout/hierarchy1"/>
    <dgm:cxn modelId="{4F5701DC-82AF-4147-9C01-A94D459FE380}" type="presOf" srcId="{2820511F-A5DB-4176-ACAF-A4811E7563E3}" destId="{C5B89B1D-63A3-41AD-BE76-E560F5708869}" srcOrd="0" destOrd="0" presId="urn:microsoft.com/office/officeart/2005/8/layout/hierarchy1"/>
    <dgm:cxn modelId="{A5801308-48E2-4D8A-8CFF-D04441AA1773}" type="presOf" srcId="{FB198FCB-9410-4D25-AD29-F34C438B8987}" destId="{EB3F78E7-872A-4AE6-8F7A-98FE1904B2A8}" srcOrd="0" destOrd="0" presId="urn:microsoft.com/office/officeart/2005/8/layout/hierarchy1"/>
    <dgm:cxn modelId="{8601AE94-1D7C-496A-A0D8-D7FFBC514D6F}" type="presOf" srcId="{6BDFA2F9-E53B-4E30-AF89-A0EAA505BBDC}" destId="{1291332B-94DF-4F8D-BA7B-C0B311CD5ACD}" srcOrd="0" destOrd="0" presId="urn:microsoft.com/office/officeart/2005/8/layout/hierarchy1"/>
    <dgm:cxn modelId="{19726A6D-E533-4BB4-B71B-35A4E74EDC4A}" srcId="{01237E1E-806D-433D-AD3C-DCC565F2313E}" destId="{6BDFA2F9-E53B-4E30-AF89-A0EAA505BBDC}" srcOrd="0" destOrd="0" parTransId="{9F976FFF-A9B1-4CD8-AF60-98486A197B2F}" sibTransId="{7EDE5AE0-A60D-4A56-888E-67281450A386}"/>
    <dgm:cxn modelId="{5D6F7A65-7B2A-4285-8CFE-135CF0A168D1}" srcId="{8F8974D4-0117-406B-8C03-0F9E336973E4}" destId="{1D568354-1936-4A64-AB54-8F3FA037E3F6}" srcOrd="1" destOrd="0" parTransId="{EC852D50-0802-42BA-B836-13C948564C3B}" sibTransId="{A318125C-2226-4942-A9FD-340A3275A304}"/>
    <dgm:cxn modelId="{219E4B73-E9F5-45CC-BA56-DFF9D014647F}" type="presOf" srcId="{EC852D50-0802-42BA-B836-13C948564C3B}" destId="{63E2FB70-0DD0-46D1-97EB-1D69BB16E828}" srcOrd="0" destOrd="0" presId="urn:microsoft.com/office/officeart/2005/8/layout/hierarchy1"/>
    <dgm:cxn modelId="{0F6410B1-91EA-4C09-9032-1D1A61FAC174}" srcId="{612D5933-E856-4F05-8D61-0BD6BECC62B6}" destId="{8F8974D4-0117-406B-8C03-0F9E336973E4}" srcOrd="0" destOrd="0" parTransId="{56E87F1B-7D72-466C-ADBF-5302113DF1C0}" sibTransId="{1C29E27C-1EFA-4ADA-A243-96221D7F36C2}"/>
    <dgm:cxn modelId="{A4201237-3BBE-4185-A194-3A01C76E0DDE}" srcId="{8F8974D4-0117-406B-8C03-0F9E336973E4}" destId="{01237E1E-806D-433D-AD3C-DCC565F2313E}" srcOrd="2" destOrd="0" parTransId="{2820511F-A5DB-4176-ACAF-A4811E7563E3}" sibTransId="{B687BC8E-2B15-4D92-8D6A-916FB28F1D73}"/>
    <dgm:cxn modelId="{32EC7D2E-7B21-425E-AF82-8D1C11C2AE56}" srcId="{8F8974D4-0117-406B-8C03-0F9E336973E4}" destId="{FB198FCB-9410-4D25-AD29-F34C438B8987}" srcOrd="0" destOrd="0" parTransId="{2D9EFFD9-D6BE-4C31-A204-3DDD64FEC698}" sibTransId="{7A4DC4A2-2DF9-4C09-91E6-FD614E0F604F}"/>
    <dgm:cxn modelId="{0AC55F44-8F83-41C8-8B60-FF3E80015463}" type="presParOf" srcId="{5F8FA0A8-44A0-442C-89A7-9CB2F9C96B23}" destId="{AC275BC9-085F-4D75-BC7A-4E7EEB9B957E}" srcOrd="0" destOrd="0" presId="urn:microsoft.com/office/officeart/2005/8/layout/hierarchy1"/>
    <dgm:cxn modelId="{3768B03D-E024-47F3-BA7F-EE7365B3B685}" type="presParOf" srcId="{AC275BC9-085F-4D75-BC7A-4E7EEB9B957E}" destId="{9DE21B8C-D868-4F38-80A8-DDBE431F5521}" srcOrd="0" destOrd="0" presId="urn:microsoft.com/office/officeart/2005/8/layout/hierarchy1"/>
    <dgm:cxn modelId="{49F1C04D-8B2B-4836-84F3-6A1ADABD5C00}" type="presParOf" srcId="{9DE21B8C-D868-4F38-80A8-DDBE431F5521}" destId="{832823B1-2081-495E-93F9-147E5B0E512D}" srcOrd="0" destOrd="0" presId="urn:microsoft.com/office/officeart/2005/8/layout/hierarchy1"/>
    <dgm:cxn modelId="{AC0A8059-07BA-42E9-9AC0-79BEB4F4A3F2}" type="presParOf" srcId="{9DE21B8C-D868-4F38-80A8-DDBE431F5521}" destId="{E9D577AC-FA6D-49E8-A684-026845075782}" srcOrd="1" destOrd="0" presId="urn:microsoft.com/office/officeart/2005/8/layout/hierarchy1"/>
    <dgm:cxn modelId="{E623EECC-4BE4-4C98-A75D-146C9896D997}" type="presParOf" srcId="{AC275BC9-085F-4D75-BC7A-4E7EEB9B957E}" destId="{C08BAE6E-EF6C-47E4-9D9B-8C98B33F5EC4}" srcOrd="1" destOrd="0" presId="urn:microsoft.com/office/officeart/2005/8/layout/hierarchy1"/>
    <dgm:cxn modelId="{3D7A99DC-B82E-416D-9C80-F26D38CA9944}" type="presParOf" srcId="{C08BAE6E-EF6C-47E4-9D9B-8C98B33F5EC4}" destId="{3C61203B-EA8C-45F0-A60B-FF1E2E8E80EE}" srcOrd="0" destOrd="0" presId="urn:microsoft.com/office/officeart/2005/8/layout/hierarchy1"/>
    <dgm:cxn modelId="{2ED056D8-E0EF-4B56-97FB-9A2A140DD80E}" type="presParOf" srcId="{C08BAE6E-EF6C-47E4-9D9B-8C98B33F5EC4}" destId="{3BC0B335-C98E-4214-A558-9E8899E8FAAF}" srcOrd="1" destOrd="0" presId="urn:microsoft.com/office/officeart/2005/8/layout/hierarchy1"/>
    <dgm:cxn modelId="{35D4EFD0-F23E-474F-A500-053B22F191FB}" type="presParOf" srcId="{3BC0B335-C98E-4214-A558-9E8899E8FAAF}" destId="{99F38B46-E3FB-4344-814C-A20AD04695A6}" srcOrd="0" destOrd="0" presId="urn:microsoft.com/office/officeart/2005/8/layout/hierarchy1"/>
    <dgm:cxn modelId="{626BCA72-34FC-4528-BCC2-A04DA2F59711}" type="presParOf" srcId="{99F38B46-E3FB-4344-814C-A20AD04695A6}" destId="{91B78AB5-797E-4BDE-B2D9-954C82AA08FE}" srcOrd="0" destOrd="0" presId="urn:microsoft.com/office/officeart/2005/8/layout/hierarchy1"/>
    <dgm:cxn modelId="{14CE2D44-AED4-4309-91A2-72A666E59C46}" type="presParOf" srcId="{99F38B46-E3FB-4344-814C-A20AD04695A6}" destId="{EB3F78E7-872A-4AE6-8F7A-98FE1904B2A8}" srcOrd="1" destOrd="0" presId="urn:microsoft.com/office/officeart/2005/8/layout/hierarchy1"/>
    <dgm:cxn modelId="{626082E9-B5EC-4EFC-953E-1E68B8BA0EBF}" type="presParOf" srcId="{3BC0B335-C98E-4214-A558-9E8899E8FAAF}" destId="{C0366180-A274-4C3F-810A-D380C723D742}" srcOrd="1" destOrd="0" presId="urn:microsoft.com/office/officeart/2005/8/layout/hierarchy1"/>
    <dgm:cxn modelId="{8ABDFC2B-B2AC-4BB5-8AED-6E716502D310}" type="presParOf" srcId="{C08BAE6E-EF6C-47E4-9D9B-8C98B33F5EC4}" destId="{63E2FB70-0DD0-46D1-97EB-1D69BB16E828}" srcOrd="2" destOrd="0" presId="urn:microsoft.com/office/officeart/2005/8/layout/hierarchy1"/>
    <dgm:cxn modelId="{16A64DB0-D3BC-4BFE-ACEA-73E649641EB2}" type="presParOf" srcId="{C08BAE6E-EF6C-47E4-9D9B-8C98B33F5EC4}" destId="{54483CAD-EC7D-4F72-A34E-2A3586424838}" srcOrd="3" destOrd="0" presId="urn:microsoft.com/office/officeart/2005/8/layout/hierarchy1"/>
    <dgm:cxn modelId="{FD9CC42E-44B1-4DE8-800B-616AE6E6B3EA}" type="presParOf" srcId="{54483CAD-EC7D-4F72-A34E-2A3586424838}" destId="{62A557BB-00D8-4229-B911-5EC1733077AB}" srcOrd="0" destOrd="0" presId="urn:microsoft.com/office/officeart/2005/8/layout/hierarchy1"/>
    <dgm:cxn modelId="{0A308C69-576D-433A-A9AE-27D7B99079D5}" type="presParOf" srcId="{62A557BB-00D8-4229-B911-5EC1733077AB}" destId="{A72FCBFA-EB66-41EF-9907-06616FADE2BD}" srcOrd="0" destOrd="0" presId="urn:microsoft.com/office/officeart/2005/8/layout/hierarchy1"/>
    <dgm:cxn modelId="{465BA274-8432-41F9-8694-4C2033ECCBB7}" type="presParOf" srcId="{62A557BB-00D8-4229-B911-5EC1733077AB}" destId="{F286C4A1-0079-412D-A65A-8D44DCF68B88}" srcOrd="1" destOrd="0" presId="urn:microsoft.com/office/officeart/2005/8/layout/hierarchy1"/>
    <dgm:cxn modelId="{7F8526E2-51D4-4096-B2B8-DB4F1F40F6F8}" type="presParOf" srcId="{54483CAD-EC7D-4F72-A34E-2A3586424838}" destId="{AD936C68-CFCF-4A6A-A6CB-1C44B321579F}" srcOrd="1" destOrd="0" presId="urn:microsoft.com/office/officeart/2005/8/layout/hierarchy1"/>
    <dgm:cxn modelId="{83CAE1AE-0100-4F86-98BD-2ED87A24B73F}" type="presParOf" srcId="{C08BAE6E-EF6C-47E4-9D9B-8C98B33F5EC4}" destId="{C5B89B1D-63A3-41AD-BE76-E560F5708869}" srcOrd="4" destOrd="0" presId="urn:microsoft.com/office/officeart/2005/8/layout/hierarchy1"/>
    <dgm:cxn modelId="{8DA27843-87B3-4DFD-BCB4-3860951FC192}" type="presParOf" srcId="{C08BAE6E-EF6C-47E4-9D9B-8C98B33F5EC4}" destId="{ECA62343-84B3-4A1C-BE5B-9F2D2E55ABC9}" srcOrd="5" destOrd="0" presId="urn:microsoft.com/office/officeart/2005/8/layout/hierarchy1"/>
    <dgm:cxn modelId="{68F8DB84-D9A4-4521-9067-5EEE7479C522}" type="presParOf" srcId="{ECA62343-84B3-4A1C-BE5B-9F2D2E55ABC9}" destId="{28F48037-C669-4C51-8695-83950E84D5C6}" srcOrd="0" destOrd="0" presId="urn:microsoft.com/office/officeart/2005/8/layout/hierarchy1"/>
    <dgm:cxn modelId="{79B792A5-89C6-4091-BD2E-AE0EDB57F3EF}" type="presParOf" srcId="{28F48037-C669-4C51-8695-83950E84D5C6}" destId="{9AB529B6-78F2-4578-BAA6-A83EC7B2B248}" srcOrd="0" destOrd="0" presId="urn:microsoft.com/office/officeart/2005/8/layout/hierarchy1"/>
    <dgm:cxn modelId="{830EF89A-3935-4FA4-A022-1A4E5E75F11A}" type="presParOf" srcId="{28F48037-C669-4C51-8695-83950E84D5C6}" destId="{BE8A1403-63BB-441B-B18A-A94F0477730E}" srcOrd="1" destOrd="0" presId="urn:microsoft.com/office/officeart/2005/8/layout/hierarchy1"/>
    <dgm:cxn modelId="{01353203-58B0-40F8-A588-F2964CF1256F}" type="presParOf" srcId="{ECA62343-84B3-4A1C-BE5B-9F2D2E55ABC9}" destId="{E15123F2-4DD7-49AA-8DA7-055C07D7D6FC}" srcOrd="1" destOrd="0" presId="urn:microsoft.com/office/officeart/2005/8/layout/hierarchy1"/>
    <dgm:cxn modelId="{CB8A63B9-8F42-4D3C-BD6E-2308B8D5E5A3}" type="presParOf" srcId="{E15123F2-4DD7-49AA-8DA7-055C07D7D6FC}" destId="{1A118EEB-4EC0-49DB-B901-962623966670}" srcOrd="0" destOrd="0" presId="urn:microsoft.com/office/officeart/2005/8/layout/hierarchy1"/>
    <dgm:cxn modelId="{E1299986-AD61-4A3A-8F38-A1D909288B4E}" type="presParOf" srcId="{E15123F2-4DD7-49AA-8DA7-055C07D7D6FC}" destId="{24B3EA81-246A-43DF-8959-F4EE66874BC7}" srcOrd="1" destOrd="0" presId="urn:microsoft.com/office/officeart/2005/8/layout/hierarchy1"/>
    <dgm:cxn modelId="{0AD5E3A8-1A97-4437-8B70-94603866438A}" type="presParOf" srcId="{24B3EA81-246A-43DF-8959-F4EE66874BC7}" destId="{98E12FFD-E8F0-4027-AD7A-47E357CF0314}" srcOrd="0" destOrd="0" presId="urn:microsoft.com/office/officeart/2005/8/layout/hierarchy1"/>
    <dgm:cxn modelId="{06DEBCDD-97B7-4577-B098-AEB478187F64}" type="presParOf" srcId="{98E12FFD-E8F0-4027-AD7A-47E357CF0314}" destId="{1E929DB9-00CB-4B45-B4BD-DDB909D5FE2C}" srcOrd="0" destOrd="0" presId="urn:microsoft.com/office/officeart/2005/8/layout/hierarchy1"/>
    <dgm:cxn modelId="{21F88160-18BD-486A-AFD3-419B3B0A56BA}" type="presParOf" srcId="{98E12FFD-E8F0-4027-AD7A-47E357CF0314}" destId="{1291332B-94DF-4F8D-BA7B-C0B311CD5ACD}" srcOrd="1" destOrd="0" presId="urn:microsoft.com/office/officeart/2005/8/layout/hierarchy1"/>
    <dgm:cxn modelId="{2F88BF81-AF95-494B-8328-71341DBD7223}" type="presParOf" srcId="{24B3EA81-246A-43DF-8959-F4EE66874BC7}" destId="{653A8DB8-3124-4D07-8399-5C4E121FA91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0F55AE5-9E90-4B45-A6BD-17323D54751A}" type="doc">
      <dgm:prSet loTypeId="urn:microsoft.com/office/officeart/2005/8/layout/radial6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EAA86A53-6350-44F5-87B7-D84C372982EA}">
      <dgm:prSet phldrT="[Testo]"/>
      <dgm:spPr/>
      <dgm:t>
        <a:bodyPr/>
        <a:lstStyle/>
        <a:p>
          <a:r>
            <a:rPr lang="it-IT" dirty="0" smtClean="0"/>
            <a:t>Nativo digitale</a:t>
          </a:r>
          <a:endParaRPr lang="it-IT" dirty="0"/>
        </a:p>
      </dgm:t>
    </dgm:pt>
    <dgm:pt modelId="{ADD0CD0F-5941-4665-AEA4-8242C577FAF0}" type="parTrans" cxnId="{DD739E1C-496B-4760-BDED-6A2CEA784A3C}">
      <dgm:prSet/>
      <dgm:spPr/>
      <dgm:t>
        <a:bodyPr/>
        <a:lstStyle/>
        <a:p>
          <a:endParaRPr lang="it-IT"/>
        </a:p>
      </dgm:t>
    </dgm:pt>
    <dgm:pt modelId="{08DF2E41-E68C-43A4-A901-4FB755B61242}" type="sibTrans" cxnId="{DD739E1C-496B-4760-BDED-6A2CEA784A3C}">
      <dgm:prSet/>
      <dgm:spPr/>
      <dgm:t>
        <a:bodyPr/>
        <a:lstStyle/>
        <a:p>
          <a:endParaRPr lang="it-IT"/>
        </a:p>
      </dgm:t>
    </dgm:pt>
    <dgm:pt modelId="{3B1377F0-3F59-4812-85F6-9962551E99AD}">
      <dgm:prSet phldrT="[Testo]" custT="1"/>
      <dgm:spPr/>
      <dgm:t>
        <a:bodyPr/>
        <a:lstStyle/>
        <a:p>
          <a:r>
            <a:rPr lang="it-IT" sz="1600" dirty="0" smtClean="0"/>
            <a:t>Cresce in una società multischermo</a:t>
          </a:r>
          <a:endParaRPr lang="it-IT" sz="1600" dirty="0"/>
        </a:p>
      </dgm:t>
    </dgm:pt>
    <dgm:pt modelId="{7F4FFD51-CB0D-4733-B3D7-2E97CD16315A}" type="parTrans" cxnId="{34A22ABA-CCD0-497A-B46A-88FC199E9FF0}">
      <dgm:prSet/>
      <dgm:spPr/>
      <dgm:t>
        <a:bodyPr/>
        <a:lstStyle/>
        <a:p>
          <a:endParaRPr lang="it-IT"/>
        </a:p>
      </dgm:t>
    </dgm:pt>
    <dgm:pt modelId="{6758067D-AB62-47AE-944D-14DE625FBEB6}" type="sibTrans" cxnId="{34A22ABA-CCD0-497A-B46A-88FC199E9FF0}">
      <dgm:prSet/>
      <dgm:spPr/>
      <dgm:t>
        <a:bodyPr/>
        <a:lstStyle/>
        <a:p>
          <a:endParaRPr lang="it-IT"/>
        </a:p>
      </dgm:t>
    </dgm:pt>
    <dgm:pt modelId="{F6A66662-FD4C-4DB2-8B76-3E273BB476E2}">
      <dgm:prSet phldrT="[Testo]" custT="1"/>
      <dgm:spPr/>
      <dgm:t>
        <a:bodyPr/>
        <a:lstStyle/>
        <a:p>
          <a:r>
            <a:rPr lang="it-IT" sz="1800" dirty="0" smtClean="0"/>
            <a:t>Le tecnologie sono un elemento naturale</a:t>
          </a:r>
          <a:endParaRPr lang="it-IT" sz="1800" dirty="0"/>
        </a:p>
      </dgm:t>
    </dgm:pt>
    <dgm:pt modelId="{E955FC5A-BA45-4E99-AC3A-D7BAE49B2B4E}" type="parTrans" cxnId="{7AB7F0F2-8EDC-42E8-A84A-B45E3A97E8D6}">
      <dgm:prSet/>
      <dgm:spPr/>
      <dgm:t>
        <a:bodyPr/>
        <a:lstStyle/>
        <a:p>
          <a:endParaRPr lang="it-IT"/>
        </a:p>
      </dgm:t>
    </dgm:pt>
    <dgm:pt modelId="{DEB99A4C-A856-42DA-BD78-FDDB2990D00C}" type="sibTrans" cxnId="{7AB7F0F2-8EDC-42E8-A84A-B45E3A97E8D6}">
      <dgm:prSet/>
      <dgm:spPr/>
      <dgm:t>
        <a:bodyPr/>
        <a:lstStyle/>
        <a:p>
          <a:endParaRPr lang="it-IT"/>
        </a:p>
      </dgm:t>
    </dgm:pt>
    <dgm:pt modelId="{19A31BC9-0F3D-4366-956C-394584CB0D39}">
      <dgm:prSet phldrT="[Testo]"/>
      <dgm:spPr/>
      <dgm:t>
        <a:bodyPr/>
        <a:lstStyle/>
        <a:p>
          <a:r>
            <a:rPr lang="it-IT" dirty="0" smtClean="0"/>
            <a:t>È sempre connesso</a:t>
          </a:r>
          <a:endParaRPr lang="it-IT" dirty="0"/>
        </a:p>
      </dgm:t>
    </dgm:pt>
    <dgm:pt modelId="{D70BDB0F-FCBC-4BA2-941A-5480E21A6011}" type="parTrans" cxnId="{DCEB6C71-D2B7-4E3D-A483-BC8F7D4EAB02}">
      <dgm:prSet/>
      <dgm:spPr/>
      <dgm:t>
        <a:bodyPr/>
        <a:lstStyle/>
        <a:p>
          <a:endParaRPr lang="it-IT"/>
        </a:p>
      </dgm:t>
    </dgm:pt>
    <dgm:pt modelId="{3F259566-B86E-4B03-B43F-648A90A4DFC3}" type="sibTrans" cxnId="{DCEB6C71-D2B7-4E3D-A483-BC8F7D4EAB02}">
      <dgm:prSet/>
      <dgm:spPr/>
      <dgm:t>
        <a:bodyPr/>
        <a:lstStyle/>
        <a:p>
          <a:endParaRPr lang="it-IT"/>
        </a:p>
      </dgm:t>
    </dgm:pt>
    <dgm:pt modelId="{BD8AEA41-7732-431B-979F-BB9B3EFBA2AB}">
      <dgm:prSet phldrT="[Testo]" custT="1"/>
      <dgm:spPr/>
      <dgm:t>
        <a:bodyPr/>
        <a:lstStyle/>
        <a:p>
          <a:r>
            <a:rPr lang="it-IT" sz="2000" dirty="0" smtClean="0"/>
            <a:t>Sono  molto operativi</a:t>
          </a:r>
          <a:endParaRPr lang="it-IT" sz="2000" dirty="0"/>
        </a:p>
      </dgm:t>
    </dgm:pt>
    <dgm:pt modelId="{1E6F5452-AB87-43EF-9D9A-999402BEB98D}" type="parTrans" cxnId="{E1DA988A-12D5-48A1-8855-11FB668FCAF6}">
      <dgm:prSet/>
      <dgm:spPr/>
      <dgm:t>
        <a:bodyPr/>
        <a:lstStyle/>
        <a:p>
          <a:endParaRPr lang="it-IT"/>
        </a:p>
      </dgm:t>
    </dgm:pt>
    <dgm:pt modelId="{02EAF0D8-F5CA-4C6A-B8F6-40BA3840BAC5}" type="sibTrans" cxnId="{E1DA988A-12D5-48A1-8855-11FB668FCAF6}">
      <dgm:prSet/>
      <dgm:spPr/>
      <dgm:t>
        <a:bodyPr/>
        <a:lstStyle/>
        <a:p>
          <a:endParaRPr lang="it-IT"/>
        </a:p>
      </dgm:t>
    </dgm:pt>
    <dgm:pt modelId="{84D47CCB-E573-4C22-A0E2-77C0EE8C9D38}" type="pres">
      <dgm:prSet presAssocID="{00F55AE5-9E90-4B45-A6BD-17323D54751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2A260AF-78D1-429A-8F57-619AD64E5703}" type="pres">
      <dgm:prSet presAssocID="{EAA86A53-6350-44F5-87B7-D84C372982EA}" presName="centerShape" presStyleLbl="node0" presStyleIdx="0" presStyleCnt="1"/>
      <dgm:spPr/>
      <dgm:t>
        <a:bodyPr/>
        <a:lstStyle/>
        <a:p>
          <a:endParaRPr lang="it-IT"/>
        </a:p>
      </dgm:t>
    </dgm:pt>
    <dgm:pt modelId="{59CF6B93-6FAE-42BD-8A19-2E4723FDBAED}" type="pres">
      <dgm:prSet presAssocID="{3B1377F0-3F59-4812-85F6-9962551E99A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0CF63A4-0B92-4F47-9026-E13200D0973C}" type="pres">
      <dgm:prSet presAssocID="{3B1377F0-3F59-4812-85F6-9962551E99AD}" presName="dummy" presStyleCnt="0"/>
      <dgm:spPr/>
    </dgm:pt>
    <dgm:pt modelId="{89B70171-EE8C-47AF-9EB3-5232A23D9CCF}" type="pres">
      <dgm:prSet presAssocID="{6758067D-AB62-47AE-944D-14DE625FBEB6}" presName="sibTrans" presStyleLbl="sibTrans2D1" presStyleIdx="0" presStyleCnt="4"/>
      <dgm:spPr/>
      <dgm:t>
        <a:bodyPr/>
        <a:lstStyle/>
        <a:p>
          <a:endParaRPr lang="it-IT"/>
        </a:p>
      </dgm:t>
    </dgm:pt>
    <dgm:pt modelId="{A86A07E0-105E-4DB2-93E9-072CBAC995E0}" type="pres">
      <dgm:prSet presAssocID="{F6A66662-FD4C-4DB2-8B76-3E273BB476E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DB7E4E-5A4E-44C9-8C0A-DB52AB5FE023}" type="pres">
      <dgm:prSet presAssocID="{F6A66662-FD4C-4DB2-8B76-3E273BB476E2}" presName="dummy" presStyleCnt="0"/>
      <dgm:spPr/>
    </dgm:pt>
    <dgm:pt modelId="{B7C48F00-8093-4D73-89CB-CDA576EC9C7D}" type="pres">
      <dgm:prSet presAssocID="{DEB99A4C-A856-42DA-BD78-FDDB2990D00C}" presName="sibTrans" presStyleLbl="sibTrans2D1" presStyleIdx="1" presStyleCnt="4"/>
      <dgm:spPr/>
      <dgm:t>
        <a:bodyPr/>
        <a:lstStyle/>
        <a:p>
          <a:endParaRPr lang="it-IT"/>
        </a:p>
      </dgm:t>
    </dgm:pt>
    <dgm:pt modelId="{637DFC78-4459-40E4-B7F1-0096B2B1F4CF}" type="pres">
      <dgm:prSet presAssocID="{19A31BC9-0F3D-4366-956C-394584CB0D3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3A42100-E756-40E8-9179-C4763BEEFF3F}" type="pres">
      <dgm:prSet presAssocID="{19A31BC9-0F3D-4366-956C-394584CB0D39}" presName="dummy" presStyleCnt="0"/>
      <dgm:spPr/>
    </dgm:pt>
    <dgm:pt modelId="{BEFB3DF0-C03B-43CC-B10A-A8175CBFDEDE}" type="pres">
      <dgm:prSet presAssocID="{3F259566-B86E-4B03-B43F-648A90A4DFC3}" presName="sibTrans" presStyleLbl="sibTrans2D1" presStyleIdx="2" presStyleCnt="4"/>
      <dgm:spPr/>
      <dgm:t>
        <a:bodyPr/>
        <a:lstStyle/>
        <a:p>
          <a:endParaRPr lang="it-IT"/>
        </a:p>
      </dgm:t>
    </dgm:pt>
    <dgm:pt modelId="{CA36E6C5-529C-4CB7-8F52-D34996CFE69F}" type="pres">
      <dgm:prSet presAssocID="{BD8AEA41-7732-431B-979F-BB9B3EFBA2A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823910-7FF1-45B5-B323-6B7498983703}" type="pres">
      <dgm:prSet presAssocID="{BD8AEA41-7732-431B-979F-BB9B3EFBA2AB}" presName="dummy" presStyleCnt="0"/>
      <dgm:spPr/>
    </dgm:pt>
    <dgm:pt modelId="{D1621DD4-3D39-4157-86ED-CA8F366294EE}" type="pres">
      <dgm:prSet presAssocID="{02EAF0D8-F5CA-4C6A-B8F6-40BA3840BAC5}" presName="sibTrans" presStyleLbl="sibTrans2D1" presStyleIdx="3" presStyleCnt="4"/>
      <dgm:spPr/>
      <dgm:t>
        <a:bodyPr/>
        <a:lstStyle/>
        <a:p>
          <a:endParaRPr lang="it-IT"/>
        </a:p>
      </dgm:t>
    </dgm:pt>
  </dgm:ptLst>
  <dgm:cxnLst>
    <dgm:cxn modelId="{0C6B8C2A-EB91-484E-8332-03ABAD7E5C4C}" type="presOf" srcId="{3F259566-B86E-4B03-B43F-648A90A4DFC3}" destId="{BEFB3DF0-C03B-43CC-B10A-A8175CBFDEDE}" srcOrd="0" destOrd="0" presId="urn:microsoft.com/office/officeart/2005/8/layout/radial6"/>
    <dgm:cxn modelId="{0A9C561B-A94E-4669-A522-2678CBE07593}" type="presOf" srcId="{EAA86A53-6350-44F5-87B7-D84C372982EA}" destId="{D2A260AF-78D1-429A-8F57-619AD64E5703}" srcOrd="0" destOrd="0" presId="urn:microsoft.com/office/officeart/2005/8/layout/radial6"/>
    <dgm:cxn modelId="{9E5E7693-2AA4-45CE-9C52-DA0E72FF1F06}" type="presOf" srcId="{3B1377F0-3F59-4812-85F6-9962551E99AD}" destId="{59CF6B93-6FAE-42BD-8A19-2E4723FDBAED}" srcOrd="0" destOrd="0" presId="urn:microsoft.com/office/officeart/2005/8/layout/radial6"/>
    <dgm:cxn modelId="{4188511A-1797-482F-95E6-89FAE3E649C5}" type="presOf" srcId="{00F55AE5-9E90-4B45-A6BD-17323D54751A}" destId="{84D47CCB-E573-4C22-A0E2-77C0EE8C9D38}" srcOrd="0" destOrd="0" presId="urn:microsoft.com/office/officeart/2005/8/layout/radial6"/>
    <dgm:cxn modelId="{A650EBCF-D7D6-4385-9F53-95CFA5A5EA9B}" type="presOf" srcId="{19A31BC9-0F3D-4366-956C-394584CB0D39}" destId="{637DFC78-4459-40E4-B7F1-0096B2B1F4CF}" srcOrd="0" destOrd="0" presId="urn:microsoft.com/office/officeart/2005/8/layout/radial6"/>
    <dgm:cxn modelId="{DCEB6C71-D2B7-4E3D-A483-BC8F7D4EAB02}" srcId="{EAA86A53-6350-44F5-87B7-D84C372982EA}" destId="{19A31BC9-0F3D-4366-956C-394584CB0D39}" srcOrd="2" destOrd="0" parTransId="{D70BDB0F-FCBC-4BA2-941A-5480E21A6011}" sibTransId="{3F259566-B86E-4B03-B43F-648A90A4DFC3}"/>
    <dgm:cxn modelId="{E1DA988A-12D5-48A1-8855-11FB668FCAF6}" srcId="{EAA86A53-6350-44F5-87B7-D84C372982EA}" destId="{BD8AEA41-7732-431B-979F-BB9B3EFBA2AB}" srcOrd="3" destOrd="0" parTransId="{1E6F5452-AB87-43EF-9D9A-999402BEB98D}" sibTransId="{02EAF0D8-F5CA-4C6A-B8F6-40BA3840BAC5}"/>
    <dgm:cxn modelId="{7F2870C9-5BC8-4986-B8E3-A8F7A8237D7B}" type="presOf" srcId="{02EAF0D8-F5CA-4C6A-B8F6-40BA3840BAC5}" destId="{D1621DD4-3D39-4157-86ED-CA8F366294EE}" srcOrd="0" destOrd="0" presId="urn:microsoft.com/office/officeart/2005/8/layout/radial6"/>
    <dgm:cxn modelId="{FE90D640-704F-4CAC-9D7D-81726BEF4750}" type="presOf" srcId="{F6A66662-FD4C-4DB2-8B76-3E273BB476E2}" destId="{A86A07E0-105E-4DB2-93E9-072CBAC995E0}" srcOrd="0" destOrd="0" presId="urn:microsoft.com/office/officeart/2005/8/layout/radial6"/>
    <dgm:cxn modelId="{DFFD648E-DA17-4E37-860E-62C8DBABA3FA}" type="presOf" srcId="{DEB99A4C-A856-42DA-BD78-FDDB2990D00C}" destId="{B7C48F00-8093-4D73-89CB-CDA576EC9C7D}" srcOrd="0" destOrd="0" presId="urn:microsoft.com/office/officeart/2005/8/layout/radial6"/>
    <dgm:cxn modelId="{34A22ABA-CCD0-497A-B46A-88FC199E9FF0}" srcId="{EAA86A53-6350-44F5-87B7-D84C372982EA}" destId="{3B1377F0-3F59-4812-85F6-9962551E99AD}" srcOrd="0" destOrd="0" parTransId="{7F4FFD51-CB0D-4733-B3D7-2E97CD16315A}" sibTransId="{6758067D-AB62-47AE-944D-14DE625FBEB6}"/>
    <dgm:cxn modelId="{37634E3D-3FF2-4BF7-B672-4F030A257275}" type="presOf" srcId="{BD8AEA41-7732-431B-979F-BB9B3EFBA2AB}" destId="{CA36E6C5-529C-4CB7-8F52-D34996CFE69F}" srcOrd="0" destOrd="0" presId="urn:microsoft.com/office/officeart/2005/8/layout/radial6"/>
    <dgm:cxn modelId="{7AB7F0F2-8EDC-42E8-A84A-B45E3A97E8D6}" srcId="{EAA86A53-6350-44F5-87B7-D84C372982EA}" destId="{F6A66662-FD4C-4DB2-8B76-3E273BB476E2}" srcOrd="1" destOrd="0" parTransId="{E955FC5A-BA45-4E99-AC3A-D7BAE49B2B4E}" sibTransId="{DEB99A4C-A856-42DA-BD78-FDDB2990D00C}"/>
    <dgm:cxn modelId="{CEC98876-9B0A-474B-83D3-70995A5D845A}" type="presOf" srcId="{6758067D-AB62-47AE-944D-14DE625FBEB6}" destId="{89B70171-EE8C-47AF-9EB3-5232A23D9CCF}" srcOrd="0" destOrd="0" presId="urn:microsoft.com/office/officeart/2005/8/layout/radial6"/>
    <dgm:cxn modelId="{DD739E1C-496B-4760-BDED-6A2CEA784A3C}" srcId="{00F55AE5-9E90-4B45-A6BD-17323D54751A}" destId="{EAA86A53-6350-44F5-87B7-D84C372982EA}" srcOrd="0" destOrd="0" parTransId="{ADD0CD0F-5941-4665-AEA4-8242C577FAF0}" sibTransId="{08DF2E41-E68C-43A4-A901-4FB755B61242}"/>
    <dgm:cxn modelId="{8E0893A0-F07E-44B1-9E86-482B9422B171}" type="presParOf" srcId="{84D47CCB-E573-4C22-A0E2-77C0EE8C9D38}" destId="{D2A260AF-78D1-429A-8F57-619AD64E5703}" srcOrd="0" destOrd="0" presId="urn:microsoft.com/office/officeart/2005/8/layout/radial6"/>
    <dgm:cxn modelId="{9A32C9F0-366A-4B45-9AE0-480BC547696B}" type="presParOf" srcId="{84D47CCB-E573-4C22-A0E2-77C0EE8C9D38}" destId="{59CF6B93-6FAE-42BD-8A19-2E4723FDBAED}" srcOrd="1" destOrd="0" presId="urn:microsoft.com/office/officeart/2005/8/layout/radial6"/>
    <dgm:cxn modelId="{940B6368-2A36-4C37-93B7-7EFF8A0B0E8F}" type="presParOf" srcId="{84D47CCB-E573-4C22-A0E2-77C0EE8C9D38}" destId="{E0CF63A4-0B92-4F47-9026-E13200D0973C}" srcOrd="2" destOrd="0" presId="urn:microsoft.com/office/officeart/2005/8/layout/radial6"/>
    <dgm:cxn modelId="{0E4A8081-51F2-44F5-93C5-5DA03E6B145A}" type="presParOf" srcId="{84D47CCB-E573-4C22-A0E2-77C0EE8C9D38}" destId="{89B70171-EE8C-47AF-9EB3-5232A23D9CCF}" srcOrd="3" destOrd="0" presId="urn:microsoft.com/office/officeart/2005/8/layout/radial6"/>
    <dgm:cxn modelId="{B2B48925-276A-4672-927E-732EC239C5BC}" type="presParOf" srcId="{84D47CCB-E573-4C22-A0E2-77C0EE8C9D38}" destId="{A86A07E0-105E-4DB2-93E9-072CBAC995E0}" srcOrd="4" destOrd="0" presId="urn:microsoft.com/office/officeart/2005/8/layout/radial6"/>
    <dgm:cxn modelId="{4B8CF7BE-7D12-48B6-9CDC-E1E4CB8AA937}" type="presParOf" srcId="{84D47CCB-E573-4C22-A0E2-77C0EE8C9D38}" destId="{4DDB7E4E-5A4E-44C9-8C0A-DB52AB5FE023}" srcOrd="5" destOrd="0" presId="urn:microsoft.com/office/officeart/2005/8/layout/radial6"/>
    <dgm:cxn modelId="{40E08189-807E-4EDA-BA98-55B964153AD1}" type="presParOf" srcId="{84D47CCB-E573-4C22-A0E2-77C0EE8C9D38}" destId="{B7C48F00-8093-4D73-89CB-CDA576EC9C7D}" srcOrd="6" destOrd="0" presId="urn:microsoft.com/office/officeart/2005/8/layout/radial6"/>
    <dgm:cxn modelId="{6B3A306C-52DB-4CFE-B9BC-A5CA614E953E}" type="presParOf" srcId="{84D47CCB-E573-4C22-A0E2-77C0EE8C9D38}" destId="{637DFC78-4459-40E4-B7F1-0096B2B1F4CF}" srcOrd="7" destOrd="0" presId="urn:microsoft.com/office/officeart/2005/8/layout/radial6"/>
    <dgm:cxn modelId="{327F5226-4C8C-4F6D-A4BA-39BCAEFBDD2A}" type="presParOf" srcId="{84D47CCB-E573-4C22-A0E2-77C0EE8C9D38}" destId="{63A42100-E756-40E8-9179-C4763BEEFF3F}" srcOrd="8" destOrd="0" presId="urn:microsoft.com/office/officeart/2005/8/layout/radial6"/>
    <dgm:cxn modelId="{78C5A64F-708B-42C7-AFE0-1F0E615C0449}" type="presParOf" srcId="{84D47CCB-E573-4C22-A0E2-77C0EE8C9D38}" destId="{BEFB3DF0-C03B-43CC-B10A-A8175CBFDEDE}" srcOrd="9" destOrd="0" presId="urn:microsoft.com/office/officeart/2005/8/layout/radial6"/>
    <dgm:cxn modelId="{97915607-0113-4738-B1DF-CFBE126545D1}" type="presParOf" srcId="{84D47CCB-E573-4C22-A0E2-77C0EE8C9D38}" destId="{CA36E6C5-529C-4CB7-8F52-D34996CFE69F}" srcOrd="10" destOrd="0" presId="urn:microsoft.com/office/officeart/2005/8/layout/radial6"/>
    <dgm:cxn modelId="{20280604-20CF-464C-92D7-F1319AD5C0E6}" type="presParOf" srcId="{84D47CCB-E573-4C22-A0E2-77C0EE8C9D38}" destId="{1A823910-7FF1-45B5-B323-6B7498983703}" srcOrd="11" destOrd="0" presId="urn:microsoft.com/office/officeart/2005/8/layout/radial6"/>
    <dgm:cxn modelId="{DB9F3952-1E13-44DD-A58B-CF7A15FBF1AB}" type="presParOf" srcId="{84D47CCB-E573-4C22-A0E2-77C0EE8C9D38}" destId="{D1621DD4-3D39-4157-86ED-CA8F366294EE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B5DE360-5A44-431D-96E7-96752DA2FDAD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BCCBF8D-42CB-4A8E-9200-6F7571FA7A36}">
      <dgm:prSet phldrT="[Testo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Bisogni riconducibili </a:t>
          </a:r>
        </a:p>
        <a:p>
          <a:r>
            <a:rPr lang="it-IT" dirty="0" smtClean="0"/>
            <a:t>a 3 aree</a:t>
          </a:r>
          <a:endParaRPr lang="it-IT" dirty="0"/>
        </a:p>
      </dgm:t>
    </dgm:pt>
    <dgm:pt modelId="{AFE42C34-12B8-46F9-B3CD-6263113AF3E6}" type="parTrans" cxnId="{351F0F83-450A-4FB8-BED6-595353428BCC}">
      <dgm:prSet/>
      <dgm:spPr/>
      <dgm:t>
        <a:bodyPr/>
        <a:lstStyle/>
        <a:p>
          <a:endParaRPr lang="it-IT"/>
        </a:p>
      </dgm:t>
    </dgm:pt>
    <dgm:pt modelId="{BAA3F0A2-333B-4100-AA5B-D78228602BC7}" type="sibTrans" cxnId="{351F0F83-450A-4FB8-BED6-595353428BCC}">
      <dgm:prSet/>
      <dgm:spPr/>
      <dgm:t>
        <a:bodyPr/>
        <a:lstStyle/>
        <a:p>
          <a:endParaRPr lang="it-IT"/>
        </a:p>
      </dgm:t>
    </dgm:pt>
    <dgm:pt modelId="{D2E85439-3F4A-44A9-9423-846A25FD9CAB}">
      <dgm:prSet phldrT="[Testo]"/>
      <dgm:spPr/>
      <dgm:t>
        <a:bodyPr/>
        <a:lstStyle/>
        <a:p>
          <a:pPr algn="ctr"/>
          <a:r>
            <a:rPr lang="it-IT" dirty="0" smtClean="0">
              <a:latin typeface="Verdana" pitchFamily="18"/>
            </a:rPr>
            <a:t>1.Disabilità</a:t>
          </a:r>
          <a:endParaRPr lang="it-IT" dirty="0"/>
        </a:p>
      </dgm:t>
    </dgm:pt>
    <dgm:pt modelId="{19259A05-0C13-432C-96E2-943C2EBCFEF8}" type="parTrans" cxnId="{29708B5C-05A9-4AFE-949B-06608CCD1FE2}">
      <dgm:prSet/>
      <dgm:spPr/>
      <dgm:t>
        <a:bodyPr/>
        <a:lstStyle/>
        <a:p>
          <a:endParaRPr lang="it-IT"/>
        </a:p>
      </dgm:t>
    </dgm:pt>
    <dgm:pt modelId="{759462CB-6E2F-405F-B350-F345997E8FF9}" type="sibTrans" cxnId="{29708B5C-05A9-4AFE-949B-06608CCD1FE2}">
      <dgm:prSet/>
      <dgm:spPr/>
      <dgm:t>
        <a:bodyPr/>
        <a:lstStyle/>
        <a:p>
          <a:endParaRPr lang="it-IT"/>
        </a:p>
      </dgm:t>
    </dgm:pt>
    <dgm:pt modelId="{B11408DD-5F76-4892-AC0C-ADB46BB3EC34}">
      <dgm:prSet phldrT="[Testo]"/>
      <dgm:spPr/>
      <dgm:t>
        <a:bodyPr/>
        <a:lstStyle/>
        <a:p>
          <a:pPr algn="ctr"/>
          <a:r>
            <a:rPr lang="it-IT" dirty="0" smtClean="0">
              <a:latin typeface="Verdana" pitchFamily="18"/>
            </a:rPr>
            <a:t>2.DSA e disturbi evolutivi specifici</a:t>
          </a:r>
          <a:endParaRPr lang="it-IT" dirty="0"/>
        </a:p>
      </dgm:t>
    </dgm:pt>
    <dgm:pt modelId="{420DA89F-0866-410C-958B-7E4DBE5DD336}" type="parTrans" cxnId="{598C5B69-1816-4200-B788-ABF9E31C4557}">
      <dgm:prSet/>
      <dgm:spPr/>
      <dgm:t>
        <a:bodyPr/>
        <a:lstStyle/>
        <a:p>
          <a:endParaRPr lang="it-IT"/>
        </a:p>
      </dgm:t>
    </dgm:pt>
    <dgm:pt modelId="{9392B3A1-2F07-4D98-83B0-1F21EDF65BC6}" type="sibTrans" cxnId="{598C5B69-1816-4200-B788-ABF9E31C4557}">
      <dgm:prSet/>
      <dgm:spPr/>
      <dgm:t>
        <a:bodyPr/>
        <a:lstStyle/>
        <a:p>
          <a:endParaRPr lang="it-IT"/>
        </a:p>
      </dgm:t>
    </dgm:pt>
    <dgm:pt modelId="{3F698BDD-CDF7-45DD-B85B-FF27BC27413A}">
      <dgm:prSet phldrT="[Testo]"/>
      <dgm:spPr/>
      <dgm:t>
        <a:bodyPr/>
        <a:lstStyle/>
        <a:p>
          <a:r>
            <a:rPr lang="it-IT" dirty="0" smtClean="0">
              <a:latin typeface="Verdana" pitchFamily="18"/>
            </a:rPr>
            <a:t>3.Difficoltà legate alla non conoscenza di cultura e lingua italiana</a:t>
          </a:r>
          <a:endParaRPr lang="it-IT" dirty="0"/>
        </a:p>
      </dgm:t>
    </dgm:pt>
    <dgm:pt modelId="{1A3E753B-6A57-4443-AE44-9BC73FE3F653}" type="sibTrans" cxnId="{774302C9-260C-4EEF-9A30-8C636A2220C1}">
      <dgm:prSet/>
      <dgm:spPr/>
      <dgm:t>
        <a:bodyPr/>
        <a:lstStyle/>
        <a:p>
          <a:endParaRPr lang="it-IT"/>
        </a:p>
      </dgm:t>
    </dgm:pt>
    <dgm:pt modelId="{55D1A0FE-6BB2-405A-84AB-AFC6A64CB96F}" type="parTrans" cxnId="{774302C9-260C-4EEF-9A30-8C636A2220C1}">
      <dgm:prSet/>
      <dgm:spPr/>
      <dgm:t>
        <a:bodyPr/>
        <a:lstStyle/>
        <a:p>
          <a:endParaRPr lang="it-IT"/>
        </a:p>
      </dgm:t>
    </dgm:pt>
    <dgm:pt modelId="{65ABE0B7-F076-45B9-ADC3-30BDA70C5CA4}" type="pres">
      <dgm:prSet presAssocID="{1B5DE360-5A44-431D-96E7-96752DA2FDA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D4FEB17-9914-4EED-9381-951128FA430B}" type="pres">
      <dgm:prSet presAssocID="{3BCCBF8D-42CB-4A8E-9200-6F7571FA7A36}" presName="root1" presStyleCnt="0"/>
      <dgm:spPr/>
    </dgm:pt>
    <dgm:pt modelId="{888B0253-A707-4D82-991E-25D03C35BA35}" type="pres">
      <dgm:prSet presAssocID="{3BCCBF8D-42CB-4A8E-9200-6F7571FA7A36}" presName="LevelOneTextNode" presStyleLbl="node0" presStyleIdx="0" presStyleCnt="1" custLinFactX="-63523" custLinFactNeighborX="-100000" custLinFactNeighborY="767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277BD23-B8A7-45A9-8EE9-02C48FB5A82C}" type="pres">
      <dgm:prSet presAssocID="{3BCCBF8D-42CB-4A8E-9200-6F7571FA7A36}" presName="level2hierChild" presStyleCnt="0"/>
      <dgm:spPr/>
    </dgm:pt>
    <dgm:pt modelId="{8AC956A1-05CF-4070-840B-74F521F7E9B9}" type="pres">
      <dgm:prSet presAssocID="{19259A05-0C13-432C-96E2-943C2EBCFEF8}" presName="conn2-1" presStyleLbl="parChTrans1D2" presStyleIdx="0" presStyleCnt="3"/>
      <dgm:spPr/>
      <dgm:t>
        <a:bodyPr/>
        <a:lstStyle/>
        <a:p>
          <a:endParaRPr lang="it-IT"/>
        </a:p>
      </dgm:t>
    </dgm:pt>
    <dgm:pt modelId="{07024CFB-FE63-409C-AE33-6152255E22B0}" type="pres">
      <dgm:prSet presAssocID="{19259A05-0C13-432C-96E2-943C2EBCFEF8}" presName="connTx" presStyleLbl="parChTrans1D2" presStyleIdx="0" presStyleCnt="3"/>
      <dgm:spPr/>
      <dgm:t>
        <a:bodyPr/>
        <a:lstStyle/>
        <a:p>
          <a:endParaRPr lang="it-IT"/>
        </a:p>
      </dgm:t>
    </dgm:pt>
    <dgm:pt modelId="{3DDD51E4-F3DF-4869-AEED-7788B1479E14}" type="pres">
      <dgm:prSet presAssocID="{D2E85439-3F4A-44A9-9423-846A25FD9CAB}" presName="root2" presStyleCnt="0"/>
      <dgm:spPr/>
    </dgm:pt>
    <dgm:pt modelId="{4ECDA2F5-52A7-4239-8547-7EEAE5179A89}" type="pres">
      <dgm:prSet presAssocID="{D2E85439-3F4A-44A9-9423-846A25FD9CAB}" presName="LevelTwoTextNode" presStyleLbl="node2" presStyleIdx="0" presStyleCnt="3" custScaleX="17229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DD4B609-B1B8-4C14-A6F8-A8D1126A3D11}" type="pres">
      <dgm:prSet presAssocID="{D2E85439-3F4A-44A9-9423-846A25FD9CAB}" presName="level3hierChild" presStyleCnt="0"/>
      <dgm:spPr/>
    </dgm:pt>
    <dgm:pt modelId="{867E8E15-285E-40CD-A7CB-CA82CD2E9C10}" type="pres">
      <dgm:prSet presAssocID="{420DA89F-0866-410C-958B-7E4DBE5DD336}" presName="conn2-1" presStyleLbl="parChTrans1D2" presStyleIdx="1" presStyleCnt="3"/>
      <dgm:spPr/>
      <dgm:t>
        <a:bodyPr/>
        <a:lstStyle/>
        <a:p>
          <a:endParaRPr lang="it-IT"/>
        </a:p>
      </dgm:t>
    </dgm:pt>
    <dgm:pt modelId="{14D230FC-6881-488C-AE4D-97D519C28F98}" type="pres">
      <dgm:prSet presAssocID="{420DA89F-0866-410C-958B-7E4DBE5DD336}" presName="connTx" presStyleLbl="parChTrans1D2" presStyleIdx="1" presStyleCnt="3"/>
      <dgm:spPr/>
      <dgm:t>
        <a:bodyPr/>
        <a:lstStyle/>
        <a:p>
          <a:endParaRPr lang="it-IT"/>
        </a:p>
      </dgm:t>
    </dgm:pt>
    <dgm:pt modelId="{5E6B815B-8FA5-4762-A758-E066C1A11887}" type="pres">
      <dgm:prSet presAssocID="{B11408DD-5F76-4892-AC0C-ADB46BB3EC34}" presName="root2" presStyleCnt="0"/>
      <dgm:spPr/>
    </dgm:pt>
    <dgm:pt modelId="{14E022FD-1DFD-4FD2-8BDA-CAC9A7554A58}" type="pres">
      <dgm:prSet presAssocID="{B11408DD-5F76-4892-AC0C-ADB46BB3EC34}" presName="LevelTwoTextNode" presStyleLbl="node2" presStyleIdx="1" presStyleCnt="3" custScaleX="19611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DE91D1E-5378-435F-91BE-7B26A82AE482}" type="pres">
      <dgm:prSet presAssocID="{B11408DD-5F76-4892-AC0C-ADB46BB3EC34}" presName="level3hierChild" presStyleCnt="0"/>
      <dgm:spPr/>
    </dgm:pt>
    <dgm:pt modelId="{0EDCE7FA-F665-4781-8E6D-DDBA2778F502}" type="pres">
      <dgm:prSet presAssocID="{55D1A0FE-6BB2-405A-84AB-AFC6A64CB96F}" presName="conn2-1" presStyleLbl="parChTrans1D2" presStyleIdx="2" presStyleCnt="3"/>
      <dgm:spPr/>
      <dgm:t>
        <a:bodyPr/>
        <a:lstStyle/>
        <a:p>
          <a:endParaRPr lang="it-IT"/>
        </a:p>
      </dgm:t>
    </dgm:pt>
    <dgm:pt modelId="{0AE21C06-7117-4639-A88C-F186830C869E}" type="pres">
      <dgm:prSet presAssocID="{55D1A0FE-6BB2-405A-84AB-AFC6A64CB96F}" presName="connTx" presStyleLbl="parChTrans1D2" presStyleIdx="2" presStyleCnt="3"/>
      <dgm:spPr/>
      <dgm:t>
        <a:bodyPr/>
        <a:lstStyle/>
        <a:p>
          <a:endParaRPr lang="it-IT"/>
        </a:p>
      </dgm:t>
    </dgm:pt>
    <dgm:pt modelId="{F08A699E-068F-4E84-890B-7D9F2CBBF127}" type="pres">
      <dgm:prSet presAssocID="{3F698BDD-CDF7-45DD-B85B-FF27BC27413A}" presName="root2" presStyleCnt="0"/>
      <dgm:spPr/>
    </dgm:pt>
    <dgm:pt modelId="{F8C95A43-0459-412A-87C6-1938C233112D}" type="pres">
      <dgm:prSet presAssocID="{3F698BDD-CDF7-45DD-B85B-FF27BC27413A}" presName="LevelTwoTextNode" presStyleLbl="node2" presStyleIdx="2" presStyleCnt="3" custScaleX="228348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FA4874A-B162-4710-A6FD-1164B56E0FB2}" type="pres">
      <dgm:prSet presAssocID="{3F698BDD-CDF7-45DD-B85B-FF27BC27413A}" presName="level3hierChild" presStyleCnt="0"/>
      <dgm:spPr/>
    </dgm:pt>
  </dgm:ptLst>
  <dgm:cxnLst>
    <dgm:cxn modelId="{774302C9-260C-4EEF-9A30-8C636A2220C1}" srcId="{3BCCBF8D-42CB-4A8E-9200-6F7571FA7A36}" destId="{3F698BDD-CDF7-45DD-B85B-FF27BC27413A}" srcOrd="2" destOrd="0" parTransId="{55D1A0FE-6BB2-405A-84AB-AFC6A64CB96F}" sibTransId="{1A3E753B-6A57-4443-AE44-9BC73FE3F653}"/>
    <dgm:cxn modelId="{C3CC4184-1F73-48F8-8C03-73B0165B7AD2}" type="presOf" srcId="{19259A05-0C13-432C-96E2-943C2EBCFEF8}" destId="{8AC956A1-05CF-4070-840B-74F521F7E9B9}" srcOrd="0" destOrd="0" presId="urn:microsoft.com/office/officeart/2008/layout/HorizontalMultiLevelHierarchy"/>
    <dgm:cxn modelId="{BED1470C-C562-4C74-BFAC-9F0B4FC8355D}" type="presOf" srcId="{3F698BDD-CDF7-45DD-B85B-FF27BC27413A}" destId="{F8C95A43-0459-412A-87C6-1938C233112D}" srcOrd="0" destOrd="0" presId="urn:microsoft.com/office/officeart/2008/layout/HorizontalMultiLevelHierarchy"/>
    <dgm:cxn modelId="{D28F4492-560A-425F-A6D5-1D5BC71FE606}" type="presOf" srcId="{D2E85439-3F4A-44A9-9423-846A25FD9CAB}" destId="{4ECDA2F5-52A7-4239-8547-7EEAE5179A89}" srcOrd="0" destOrd="0" presId="urn:microsoft.com/office/officeart/2008/layout/HorizontalMultiLevelHierarchy"/>
    <dgm:cxn modelId="{745D8721-97D9-41C8-977D-D321A53FE199}" type="presOf" srcId="{19259A05-0C13-432C-96E2-943C2EBCFEF8}" destId="{07024CFB-FE63-409C-AE33-6152255E22B0}" srcOrd="1" destOrd="0" presId="urn:microsoft.com/office/officeart/2008/layout/HorizontalMultiLevelHierarchy"/>
    <dgm:cxn modelId="{E1ABB54F-A62F-4D1A-A87A-5A1947A52049}" type="presOf" srcId="{B11408DD-5F76-4892-AC0C-ADB46BB3EC34}" destId="{14E022FD-1DFD-4FD2-8BDA-CAC9A7554A58}" srcOrd="0" destOrd="0" presId="urn:microsoft.com/office/officeart/2008/layout/HorizontalMultiLevelHierarchy"/>
    <dgm:cxn modelId="{351F0F83-450A-4FB8-BED6-595353428BCC}" srcId="{1B5DE360-5A44-431D-96E7-96752DA2FDAD}" destId="{3BCCBF8D-42CB-4A8E-9200-6F7571FA7A36}" srcOrd="0" destOrd="0" parTransId="{AFE42C34-12B8-46F9-B3CD-6263113AF3E6}" sibTransId="{BAA3F0A2-333B-4100-AA5B-D78228602BC7}"/>
    <dgm:cxn modelId="{598C5B69-1816-4200-B788-ABF9E31C4557}" srcId="{3BCCBF8D-42CB-4A8E-9200-6F7571FA7A36}" destId="{B11408DD-5F76-4892-AC0C-ADB46BB3EC34}" srcOrd="1" destOrd="0" parTransId="{420DA89F-0866-410C-958B-7E4DBE5DD336}" sibTransId="{9392B3A1-2F07-4D98-83B0-1F21EDF65BC6}"/>
    <dgm:cxn modelId="{424E55E8-54BB-4580-A5F2-6C1A45185E15}" type="presOf" srcId="{420DA89F-0866-410C-958B-7E4DBE5DD336}" destId="{867E8E15-285E-40CD-A7CB-CA82CD2E9C10}" srcOrd="0" destOrd="0" presId="urn:microsoft.com/office/officeart/2008/layout/HorizontalMultiLevelHierarchy"/>
    <dgm:cxn modelId="{29708B5C-05A9-4AFE-949B-06608CCD1FE2}" srcId="{3BCCBF8D-42CB-4A8E-9200-6F7571FA7A36}" destId="{D2E85439-3F4A-44A9-9423-846A25FD9CAB}" srcOrd="0" destOrd="0" parTransId="{19259A05-0C13-432C-96E2-943C2EBCFEF8}" sibTransId="{759462CB-6E2F-405F-B350-F345997E8FF9}"/>
    <dgm:cxn modelId="{5A28A050-723D-4403-AD23-3A6650A5CC40}" type="presOf" srcId="{420DA89F-0866-410C-958B-7E4DBE5DD336}" destId="{14D230FC-6881-488C-AE4D-97D519C28F98}" srcOrd="1" destOrd="0" presId="urn:microsoft.com/office/officeart/2008/layout/HorizontalMultiLevelHierarchy"/>
    <dgm:cxn modelId="{3CCFEB85-F82D-4E7A-A7F8-22441C3D18E0}" type="presOf" srcId="{1B5DE360-5A44-431D-96E7-96752DA2FDAD}" destId="{65ABE0B7-F076-45B9-ADC3-30BDA70C5CA4}" srcOrd="0" destOrd="0" presId="urn:microsoft.com/office/officeart/2008/layout/HorizontalMultiLevelHierarchy"/>
    <dgm:cxn modelId="{BE78D955-95CB-46E7-9EB2-F56C4278CEB9}" type="presOf" srcId="{3BCCBF8D-42CB-4A8E-9200-6F7571FA7A36}" destId="{888B0253-A707-4D82-991E-25D03C35BA35}" srcOrd="0" destOrd="0" presId="urn:microsoft.com/office/officeart/2008/layout/HorizontalMultiLevelHierarchy"/>
    <dgm:cxn modelId="{2998FCAD-01D0-42A7-9A20-B42E07CB10DB}" type="presOf" srcId="{55D1A0FE-6BB2-405A-84AB-AFC6A64CB96F}" destId="{0EDCE7FA-F665-4781-8E6D-DDBA2778F502}" srcOrd="0" destOrd="0" presId="urn:microsoft.com/office/officeart/2008/layout/HorizontalMultiLevelHierarchy"/>
    <dgm:cxn modelId="{519EEAE6-B49C-464D-A9D8-C22449B6C673}" type="presOf" srcId="{55D1A0FE-6BB2-405A-84AB-AFC6A64CB96F}" destId="{0AE21C06-7117-4639-A88C-F186830C869E}" srcOrd="1" destOrd="0" presId="urn:microsoft.com/office/officeart/2008/layout/HorizontalMultiLevelHierarchy"/>
    <dgm:cxn modelId="{E5C87D1C-934D-4364-80B2-82375F663D0E}" type="presParOf" srcId="{65ABE0B7-F076-45B9-ADC3-30BDA70C5CA4}" destId="{2D4FEB17-9914-4EED-9381-951128FA430B}" srcOrd="0" destOrd="0" presId="urn:microsoft.com/office/officeart/2008/layout/HorizontalMultiLevelHierarchy"/>
    <dgm:cxn modelId="{3082AB3C-21B5-43CE-9E6C-BA64150BE59F}" type="presParOf" srcId="{2D4FEB17-9914-4EED-9381-951128FA430B}" destId="{888B0253-A707-4D82-991E-25D03C35BA35}" srcOrd="0" destOrd="0" presId="urn:microsoft.com/office/officeart/2008/layout/HorizontalMultiLevelHierarchy"/>
    <dgm:cxn modelId="{EB6B203C-ACD6-4E23-B487-9155618945C9}" type="presParOf" srcId="{2D4FEB17-9914-4EED-9381-951128FA430B}" destId="{4277BD23-B8A7-45A9-8EE9-02C48FB5A82C}" srcOrd="1" destOrd="0" presId="urn:microsoft.com/office/officeart/2008/layout/HorizontalMultiLevelHierarchy"/>
    <dgm:cxn modelId="{CC303E3D-D535-4401-A837-84A548C79DF1}" type="presParOf" srcId="{4277BD23-B8A7-45A9-8EE9-02C48FB5A82C}" destId="{8AC956A1-05CF-4070-840B-74F521F7E9B9}" srcOrd="0" destOrd="0" presId="urn:microsoft.com/office/officeart/2008/layout/HorizontalMultiLevelHierarchy"/>
    <dgm:cxn modelId="{B77B4A89-A422-401E-B5F9-32949F2542E5}" type="presParOf" srcId="{8AC956A1-05CF-4070-840B-74F521F7E9B9}" destId="{07024CFB-FE63-409C-AE33-6152255E22B0}" srcOrd="0" destOrd="0" presId="urn:microsoft.com/office/officeart/2008/layout/HorizontalMultiLevelHierarchy"/>
    <dgm:cxn modelId="{6DA1DBBD-7CE3-4F30-95D6-9BD118571EE7}" type="presParOf" srcId="{4277BD23-B8A7-45A9-8EE9-02C48FB5A82C}" destId="{3DDD51E4-F3DF-4869-AEED-7788B1479E14}" srcOrd="1" destOrd="0" presId="urn:microsoft.com/office/officeart/2008/layout/HorizontalMultiLevelHierarchy"/>
    <dgm:cxn modelId="{1918BE9C-A6BE-40C9-B818-76E3D06EB05F}" type="presParOf" srcId="{3DDD51E4-F3DF-4869-AEED-7788B1479E14}" destId="{4ECDA2F5-52A7-4239-8547-7EEAE5179A89}" srcOrd="0" destOrd="0" presId="urn:microsoft.com/office/officeart/2008/layout/HorizontalMultiLevelHierarchy"/>
    <dgm:cxn modelId="{275555A7-2D9B-4902-8507-079EE87A1EE1}" type="presParOf" srcId="{3DDD51E4-F3DF-4869-AEED-7788B1479E14}" destId="{5DD4B609-B1B8-4C14-A6F8-A8D1126A3D11}" srcOrd="1" destOrd="0" presId="urn:microsoft.com/office/officeart/2008/layout/HorizontalMultiLevelHierarchy"/>
    <dgm:cxn modelId="{36C08D67-FBB7-4633-BE16-109BA8FDF9F4}" type="presParOf" srcId="{4277BD23-B8A7-45A9-8EE9-02C48FB5A82C}" destId="{867E8E15-285E-40CD-A7CB-CA82CD2E9C10}" srcOrd="2" destOrd="0" presId="urn:microsoft.com/office/officeart/2008/layout/HorizontalMultiLevelHierarchy"/>
    <dgm:cxn modelId="{836B195A-0A95-4CC3-936A-E5476194F12E}" type="presParOf" srcId="{867E8E15-285E-40CD-A7CB-CA82CD2E9C10}" destId="{14D230FC-6881-488C-AE4D-97D519C28F98}" srcOrd="0" destOrd="0" presId="urn:microsoft.com/office/officeart/2008/layout/HorizontalMultiLevelHierarchy"/>
    <dgm:cxn modelId="{45AC4263-2433-4C65-AAFC-52CC3CFEFF05}" type="presParOf" srcId="{4277BD23-B8A7-45A9-8EE9-02C48FB5A82C}" destId="{5E6B815B-8FA5-4762-A758-E066C1A11887}" srcOrd="3" destOrd="0" presId="urn:microsoft.com/office/officeart/2008/layout/HorizontalMultiLevelHierarchy"/>
    <dgm:cxn modelId="{48396730-58B1-495D-A3E6-56F2D1C052B7}" type="presParOf" srcId="{5E6B815B-8FA5-4762-A758-E066C1A11887}" destId="{14E022FD-1DFD-4FD2-8BDA-CAC9A7554A58}" srcOrd="0" destOrd="0" presId="urn:microsoft.com/office/officeart/2008/layout/HorizontalMultiLevelHierarchy"/>
    <dgm:cxn modelId="{5FE1B922-A9E6-4CE8-A754-61B9C5379A2C}" type="presParOf" srcId="{5E6B815B-8FA5-4762-A758-E066C1A11887}" destId="{8DE91D1E-5378-435F-91BE-7B26A82AE482}" srcOrd="1" destOrd="0" presId="urn:microsoft.com/office/officeart/2008/layout/HorizontalMultiLevelHierarchy"/>
    <dgm:cxn modelId="{22650C7B-CB35-4780-8B8D-53192E455A7B}" type="presParOf" srcId="{4277BD23-B8A7-45A9-8EE9-02C48FB5A82C}" destId="{0EDCE7FA-F665-4781-8E6D-DDBA2778F502}" srcOrd="4" destOrd="0" presId="urn:microsoft.com/office/officeart/2008/layout/HorizontalMultiLevelHierarchy"/>
    <dgm:cxn modelId="{305A8E92-E95F-45C7-B170-AEBBE5DE5550}" type="presParOf" srcId="{0EDCE7FA-F665-4781-8E6D-DDBA2778F502}" destId="{0AE21C06-7117-4639-A88C-F186830C869E}" srcOrd="0" destOrd="0" presId="urn:microsoft.com/office/officeart/2008/layout/HorizontalMultiLevelHierarchy"/>
    <dgm:cxn modelId="{FAB472E1-853A-4CC4-8281-B42BCD8BB1C5}" type="presParOf" srcId="{4277BD23-B8A7-45A9-8EE9-02C48FB5A82C}" destId="{F08A699E-068F-4E84-890B-7D9F2CBBF127}" srcOrd="5" destOrd="0" presId="urn:microsoft.com/office/officeart/2008/layout/HorizontalMultiLevelHierarchy"/>
    <dgm:cxn modelId="{44364DC3-9147-46C3-A3B7-C06E03D3721B}" type="presParOf" srcId="{F08A699E-068F-4E84-890B-7D9F2CBBF127}" destId="{F8C95A43-0459-412A-87C6-1938C233112D}" srcOrd="0" destOrd="0" presId="urn:microsoft.com/office/officeart/2008/layout/HorizontalMultiLevelHierarchy"/>
    <dgm:cxn modelId="{0686911B-FBB9-4E89-B921-6355ED49BAE8}" type="presParOf" srcId="{F08A699E-068F-4E84-890B-7D9F2CBBF127}" destId="{4FA4874A-B162-4710-A6FD-1164B56E0FB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EF0A86-3188-45E3-9048-5F12C69B991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4FEC0A6-2837-4458-9332-B58A148D57A9}">
      <dgm:prSet phldrT="[Testo]"/>
      <dgm:spPr/>
      <dgm:t>
        <a:bodyPr/>
        <a:lstStyle/>
        <a:p>
          <a:r>
            <a:rPr lang="it-IT" dirty="0" smtClean="0"/>
            <a:t>DOCENTI</a:t>
          </a:r>
          <a:endParaRPr lang="it-IT" dirty="0"/>
        </a:p>
      </dgm:t>
    </dgm:pt>
    <dgm:pt modelId="{10DD2000-5097-40F4-9941-7A14A22EAD5C}" type="parTrans" cxnId="{99ED78EA-2C03-4D29-BA69-1F29DE754688}">
      <dgm:prSet/>
      <dgm:spPr/>
      <dgm:t>
        <a:bodyPr/>
        <a:lstStyle/>
        <a:p>
          <a:endParaRPr lang="it-IT"/>
        </a:p>
      </dgm:t>
    </dgm:pt>
    <dgm:pt modelId="{DBC4A2A1-884E-486E-B4F3-86A1924349FE}" type="sibTrans" cxnId="{99ED78EA-2C03-4D29-BA69-1F29DE754688}">
      <dgm:prSet/>
      <dgm:spPr/>
      <dgm:t>
        <a:bodyPr/>
        <a:lstStyle/>
        <a:p>
          <a:endParaRPr lang="it-IT"/>
        </a:p>
      </dgm:t>
    </dgm:pt>
    <dgm:pt modelId="{D2F3904B-3A07-4130-B778-6B4874F19CF6}">
      <dgm:prSet phldrT="[Testo]"/>
      <dgm:spPr/>
      <dgm:t>
        <a:bodyPr/>
        <a:lstStyle/>
        <a:p>
          <a:r>
            <a:rPr lang="it-IT" dirty="0" smtClean="0"/>
            <a:t>DISCENTI</a:t>
          </a:r>
          <a:endParaRPr lang="it-IT" dirty="0"/>
        </a:p>
      </dgm:t>
    </dgm:pt>
    <dgm:pt modelId="{F5E1F02D-3452-4D8B-A8E3-447312B0B406}" type="parTrans" cxnId="{910894B0-2600-4809-9177-E8ABB26B0BC9}">
      <dgm:prSet/>
      <dgm:spPr/>
      <dgm:t>
        <a:bodyPr/>
        <a:lstStyle/>
        <a:p>
          <a:endParaRPr lang="it-IT"/>
        </a:p>
      </dgm:t>
    </dgm:pt>
    <dgm:pt modelId="{7890BE47-E137-48C2-8629-5DAA4915D626}" type="sibTrans" cxnId="{910894B0-2600-4809-9177-E8ABB26B0BC9}">
      <dgm:prSet/>
      <dgm:spPr/>
      <dgm:t>
        <a:bodyPr/>
        <a:lstStyle/>
        <a:p>
          <a:endParaRPr lang="it-IT"/>
        </a:p>
      </dgm:t>
    </dgm:pt>
    <dgm:pt modelId="{BC2177F4-13C2-451B-AAFC-05DB2BD181A1}">
      <dgm:prSet phldrT="[Testo]"/>
      <dgm:spPr/>
      <dgm:t>
        <a:bodyPr/>
        <a:lstStyle/>
        <a:p>
          <a:r>
            <a:rPr lang="it-IT" dirty="0" smtClean="0"/>
            <a:t>AMBIENTE</a:t>
          </a:r>
          <a:endParaRPr lang="it-IT" dirty="0"/>
        </a:p>
      </dgm:t>
    </dgm:pt>
    <dgm:pt modelId="{87033522-23AE-4DFE-AAA7-90C38C98AC0F}" type="parTrans" cxnId="{BACC42FC-0177-4780-930D-17B36210563C}">
      <dgm:prSet/>
      <dgm:spPr/>
      <dgm:t>
        <a:bodyPr/>
        <a:lstStyle/>
        <a:p>
          <a:endParaRPr lang="it-IT"/>
        </a:p>
      </dgm:t>
    </dgm:pt>
    <dgm:pt modelId="{E03927B7-FB27-4D6D-9CBD-FC56415EDB4A}" type="sibTrans" cxnId="{BACC42FC-0177-4780-930D-17B36210563C}">
      <dgm:prSet/>
      <dgm:spPr/>
      <dgm:t>
        <a:bodyPr/>
        <a:lstStyle/>
        <a:p>
          <a:endParaRPr lang="it-IT"/>
        </a:p>
      </dgm:t>
    </dgm:pt>
    <dgm:pt modelId="{5BD2DDFE-0D3C-4267-A4EF-87D8B8CE4FBF}" type="pres">
      <dgm:prSet presAssocID="{26EF0A86-3188-45E3-9048-5F12C69B991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t-IT"/>
        </a:p>
      </dgm:t>
    </dgm:pt>
    <dgm:pt modelId="{09692A6C-83B1-4A93-B70D-867C77148EEE}" type="pres">
      <dgm:prSet presAssocID="{26EF0A86-3188-45E3-9048-5F12C69B9919}" presName="Name1" presStyleCnt="0"/>
      <dgm:spPr/>
    </dgm:pt>
    <dgm:pt modelId="{52F73EAE-7013-4A94-8CB3-28BD44995BC2}" type="pres">
      <dgm:prSet presAssocID="{26EF0A86-3188-45E3-9048-5F12C69B9919}" presName="cycle" presStyleCnt="0"/>
      <dgm:spPr/>
    </dgm:pt>
    <dgm:pt modelId="{A57A3BCF-EB10-4E07-BF4B-69AE01195010}" type="pres">
      <dgm:prSet presAssocID="{26EF0A86-3188-45E3-9048-5F12C69B9919}" presName="srcNode" presStyleLbl="node1" presStyleIdx="0" presStyleCnt="3"/>
      <dgm:spPr/>
    </dgm:pt>
    <dgm:pt modelId="{6C9DD020-CAA5-46D1-BC79-4A6EB078C2A1}" type="pres">
      <dgm:prSet presAssocID="{26EF0A86-3188-45E3-9048-5F12C69B9919}" presName="conn" presStyleLbl="parChTrans1D2" presStyleIdx="0" presStyleCnt="1"/>
      <dgm:spPr/>
      <dgm:t>
        <a:bodyPr/>
        <a:lstStyle/>
        <a:p>
          <a:endParaRPr lang="it-IT"/>
        </a:p>
      </dgm:t>
    </dgm:pt>
    <dgm:pt modelId="{0760E168-102F-4182-8F3A-8A714BAEF0BF}" type="pres">
      <dgm:prSet presAssocID="{26EF0A86-3188-45E3-9048-5F12C69B9919}" presName="extraNode" presStyleLbl="node1" presStyleIdx="0" presStyleCnt="3"/>
      <dgm:spPr/>
    </dgm:pt>
    <dgm:pt modelId="{9D95C4C3-B35C-4787-85D8-63EEB8BA0E82}" type="pres">
      <dgm:prSet presAssocID="{26EF0A86-3188-45E3-9048-5F12C69B9919}" presName="dstNode" presStyleLbl="node1" presStyleIdx="0" presStyleCnt="3"/>
      <dgm:spPr/>
    </dgm:pt>
    <dgm:pt modelId="{BD15F90B-C24B-462F-88B9-134C0BBA463C}" type="pres">
      <dgm:prSet presAssocID="{24FEC0A6-2837-4458-9332-B58A148D57A9}" presName="text_1" presStyleLbl="node1" presStyleIdx="0" presStyleCnt="3" custScaleX="74638" custLinFactNeighborX="-9415" custLinFactNeighborY="89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EE099B2-3A5D-4A19-B18F-E5C81F0A3AC6}" type="pres">
      <dgm:prSet presAssocID="{24FEC0A6-2837-4458-9332-B58A148D57A9}" presName="accent_1" presStyleCnt="0"/>
      <dgm:spPr/>
    </dgm:pt>
    <dgm:pt modelId="{CF6C515D-5012-4524-A295-0ABC4443DA1D}" type="pres">
      <dgm:prSet presAssocID="{24FEC0A6-2837-4458-9332-B58A148D57A9}" presName="accentRepeatNode" presStyleLbl="solidFgAcc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CFC788E-879A-4AE2-BAB6-EED7991B0C04}" type="pres">
      <dgm:prSet presAssocID="{D2F3904B-3A07-4130-B778-6B4874F19CF6}" presName="text_2" presStyleLbl="node1" presStyleIdx="1" presStyleCnt="3" custScaleX="78027" custLinFactNeighborX="-11136" custLinFactNeighborY="203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1778A8D-2D37-4F8B-9645-BD2070D8889A}" type="pres">
      <dgm:prSet presAssocID="{D2F3904B-3A07-4130-B778-6B4874F19CF6}" presName="accent_2" presStyleCnt="0"/>
      <dgm:spPr/>
    </dgm:pt>
    <dgm:pt modelId="{DEC6C6B1-6A36-496A-BE75-CCEB70706AFE}" type="pres">
      <dgm:prSet presAssocID="{D2F3904B-3A07-4130-B778-6B4874F19CF6}" presName="accentRepeatNode" presStyleLbl="solidFgAcc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AC6F14F-1E13-49C8-A185-232B12F726E3}" type="pres">
      <dgm:prSet presAssocID="{BC2177F4-13C2-451B-AAFC-05DB2BD181A1}" presName="text_3" presStyleLbl="node1" presStyleIdx="2" presStyleCnt="3" custScaleX="67689" custLinFactNeighborX="-12412" custLinFactNeighborY="317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C245568-2CC7-4D3F-9BF9-8611BDEDDA4D}" type="pres">
      <dgm:prSet presAssocID="{BC2177F4-13C2-451B-AAFC-05DB2BD181A1}" presName="accent_3" presStyleCnt="0"/>
      <dgm:spPr/>
    </dgm:pt>
    <dgm:pt modelId="{0FB137A1-5056-43DD-BFBB-20F92B2EDD73}" type="pres">
      <dgm:prSet presAssocID="{BC2177F4-13C2-451B-AAFC-05DB2BD181A1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BACC42FC-0177-4780-930D-17B36210563C}" srcId="{26EF0A86-3188-45E3-9048-5F12C69B9919}" destId="{BC2177F4-13C2-451B-AAFC-05DB2BD181A1}" srcOrd="2" destOrd="0" parTransId="{87033522-23AE-4DFE-AAA7-90C38C98AC0F}" sibTransId="{E03927B7-FB27-4D6D-9CBD-FC56415EDB4A}"/>
    <dgm:cxn modelId="{F5D28843-1601-470B-B613-DADEEE7E46EE}" type="presOf" srcId="{26EF0A86-3188-45E3-9048-5F12C69B9919}" destId="{5BD2DDFE-0D3C-4267-A4EF-87D8B8CE4FBF}" srcOrd="0" destOrd="0" presId="urn:microsoft.com/office/officeart/2008/layout/VerticalCurvedList"/>
    <dgm:cxn modelId="{6822C245-90CA-4938-AE30-D7C76856E782}" type="presOf" srcId="{DBC4A2A1-884E-486E-B4F3-86A1924349FE}" destId="{6C9DD020-CAA5-46D1-BC79-4A6EB078C2A1}" srcOrd="0" destOrd="0" presId="urn:microsoft.com/office/officeart/2008/layout/VerticalCurvedList"/>
    <dgm:cxn modelId="{99ED78EA-2C03-4D29-BA69-1F29DE754688}" srcId="{26EF0A86-3188-45E3-9048-5F12C69B9919}" destId="{24FEC0A6-2837-4458-9332-B58A148D57A9}" srcOrd="0" destOrd="0" parTransId="{10DD2000-5097-40F4-9941-7A14A22EAD5C}" sibTransId="{DBC4A2A1-884E-486E-B4F3-86A1924349FE}"/>
    <dgm:cxn modelId="{D91834DB-F7B9-4110-B3F8-7E20F1DAFE31}" type="presOf" srcId="{BC2177F4-13C2-451B-AAFC-05DB2BD181A1}" destId="{1AC6F14F-1E13-49C8-A185-232B12F726E3}" srcOrd="0" destOrd="0" presId="urn:microsoft.com/office/officeart/2008/layout/VerticalCurvedList"/>
    <dgm:cxn modelId="{2AACF2FE-134D-4C6C-9BAE-AD5281E89861}" type="presOf" srcId="{24FEC0A6-2837-4458-9332-B58A148D57A9}" destId="{BD15F90B-C24B-462F-88B9-134C0BBA463C}" srcOrd="0" destOrd="0" presId="urn:microsoft.com/office/officeart/2008/layout/VerticalCurvedList"/>
    <dgm:cxn modelId="{6D1B307C-5CBD-46D0-91D9-647FAAAADFB8}" type="presOf" srcId="{D2F3904B-3A07-4130-B778-6B4874F19CF6}" destId="{2CFC788E-879A-4AE2-BAB6-EED7991B0C04}" srcOrd="0" destOrd="0" presId="urn:microsoft.com/office/officeart/2008/layout/VerticalCurvedList"/>
    <dgm:cxn modelId="{910894B0-2600-4809-9177-E8ABB26B0BC9}" srcId="{26EF0A86-3188-45E3-9048-5F12C69B9919}" destId="{D2F3904B-3A07-4130-B778-6B4874F19CF6}" srcOrd="1" destOrd="0" parTransId="{F5E1F02D-3452-4D8B-A8E3-447312B0B406}" sibTransId="{7890BE47-E137-48C2-8629-5DAA4915D626}"/>
    <dgm:cxn modelId="{D34E1A2F-7F93-4F00-9A66-A9552BEA6E92}" type="presParOf" srcId="{5BD2DDFE-0D3C-4267-A4EF-87D8B8CE4FBF}" destId="{09692A6C-83B1-4A93-B70D-867C77148EEE}" srcOrd="0" destOrd="0" presId="urn:microsoft.com/office/officeart/2008/layout/VerticalCurvedList"/>
    <dgm:cxn modelId="{E8C10DE7-C938-4B52-BE5E-0A9985E49FD5}" type="presParOf" srcId="{09692A6C-83B1-4A93-B70D-867C77148EEE}" destId="{52F73EAE-7013-4A94-8CB3-28BD44995BC2}" srcOrd="0" destOrd="0" presId="urn:microsoft.com/office/officeart/2008/layout/VerticalCurvedList"/>
    <dgm:cxn modelId="{A983F8C0-71CC-4AB6-9003-128A338F2A7A}" type="presParOf" srcId="{52F73EAE-7013-4A94-8CB3-28BD44995BC2}" destId="{A57A3BCF-EB10-4E07-BF4B-69AE01195010}" srcOrd="0" destOrd="0" presId="urn:microsoft.com/office/officeart/2008/layout/VerticalCurvedList"/>
    <dgm:cxn modelId="{BCC1AE48-B32F-4341-B944-34D39E145D90}" type="presParOf" srcId="{52F73EAE-7013-4A94-8CB3-28BD44995BC2}" destId="{6C9DD020-CAA5-46D1-BC79-4A6EB078C2A1}" srcOrd="1" destOrd="0" presId="urn:microsoft.com/office/officeart/2008/layout/VerticalCurvedList"/>
    <dgm:cxn modelId="{360E4239-B441-4AA2-8ECE-B71C2D416576}" type="presParOf" srcId="{52F73EAE-7013-4A94-8CB3-28BD44995BC2}" destId="{0760E168-102F-4182-8F3A-8A714BAEF0BF}" srcOrd="2" destOrd="0" presId="urn:microsoft.com/office/officeart/2008/layout/VerticalCurvedList"/>
    <dgm:cxn modelId="{36B62060-E9E9-4444-B20D-A6CD5E97FB03}" type="presParOf" srcId="{52F73EAE-7013-4A94-8CB3-28BD44995BC2}" destId="{9D95C4C3-B35C-4787-85D8-63EEB8BA0E82}" srcOrd="3" destOrd="0" presId="urn:microsoft.com/office/officeart/2008/layout/VerticalCurvedList"/>
    <dgm:cxn modelId="{D7208A87-8079-450F-87EE-7585233C0AF7}" type="presParOf" srcId="{09692A6C-83B1-4A93-B70D-867C77148EEE}" destId="{BD15F90B-C24B-462F-88B9-134C0BBA463C}" srcOrd="1" destOrd="0" presId="urn:microsoft.com/office/officeart/2008/layout/VerticalCurvedList"/>
    <dgm:cxn modelId="{19810113-61C7-4C5F-A59B-8C923A4D62F6}" type="presParOf" srcId="{09692A6C-83B1-4A93-B70D-867C77148EEE}" destId="{2EE099B2-3A5D-4A19-B18F-E5C81F0A3AC6}" srcOrd="2" destOrd="0" presId="urn:microsoft.com/office/officeart/2008/layout/VerticalCurvedList"/>
    <dgm:cxn modelId="{D1AA453B-D55E-4C58-85CF-2245F0C206DD}" type="presParOf" srcId="{2EE099B2-3A5D-4A19-B18F-E5C81F0A3AC6}" destId="{CF6C515D-5012-4524-A295-0ABC4443DA1D}" srcOrd="0" destOrd="0" presId="urn:microsoft.com/office/officeart/2008/layout/VerticalCurvedList"/>
    <dgm:cxn modelId="{AB65761B-C7CA-400C-AFCD-B988386FAD59}" type="presParOf" srcId="{09692A6C-83B1-4A93-B70D-867C77148EEE}" destId="{2CFC788E-879A-4AE2-BAB6-EED7991B0C04}" srcOrd="3" destOrd="0" presId="urn:microsoft.com/office/officeart/2008/layout/VerticalCurvedList"/>
    <dgm:cxn modelId="{5FCC3CD1-61AB-4A8F-AAD8-4E0448323B15}" type="presParOf" srcId="{09692A6C-83B1-4A93-B70D-867C77148EEE}" destId="{E1778A8D-2D37-4F8B-9645-BD2070D8889A}" srcOrd="4" destOrd="0" presId="urn:microsoft.com/office/officeart/2008/layout/VerticalCurvedList"/>
    <dgm:cxn modelId="{21EA987A-C937-427C-BFA1-1CDDECEC7A24}" type="presParOf" srcId="{E1778A8D-2D37-4F8B-9645-BD2070D8889A}" destId="{DEC6C6B1-6A36-496A-BE75-CCEB70706AFE}" srcOrd="0" destOrd="0" presId="urn:microsoft.com/office/officeart/2008/layout/VerticalCurvedList"/>
    <dgm:cxn modelId="{7A4FF1B9-9741-479C-B60C-471455CDB67E}" type="presParOf" srcId="{09692A6C-83B1-4A93-B70D-867C77148EEE}" destId="{1AC6F14F-1E13-49C8-A185-232B12F726E3}" srcOrd="5" destOrd="0" presId="urn:microsoft.com/office/officeart/2008/layout/VerticalCurvedList"/>
    <dgm:cxn modelId="{928F512E-E982-41D9-8AA0-16C3D7389A66}" type="presParOf" srcId="{09692A6C-83B1-4A93-B70D-867C77148EEE}" destId="{4C245568-2CC7-4D3F-9BF9-8611BDEDDA4D}" srcOrd="6" destOrd="0" presId="urn:microsoft.com/office/officeart/2008/layout/VerticalCurvedList"/>
    <dgm:cxn modelId="{A7222F09-C6BC-4B6C-9EFD-E23BD7F9A74D}" type="presParOf" srcId="{4C245568-2CC7-4D3F-9BF9-8611BDEDDA4D}" destId="{0FB137A1-5056-43DD-BFBB-20F92B2EDD7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6DE854-CB5D-4B4B-A02A-38C31AF73D1E}" type="doc">
      <dgm:prSet loTypeId="urn:microsoft.com/office/officeart/2005/8/layout/arrow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F5812C4-96CD-457C-B7B4-ACB3BBA5C4E4}">
      <dgm:prSet phldrT="[Testo]" custT="1"/>
      <dgm:spPr/>
      <dgm:t>
        <a:bodyPr/>
        <a:lstStyle/>
        <a:p>
          <a:pPr algn="just"/>
          <a:r>
            <a:rPr lang="it-IT" sz="2400" dirty="0" smtClean="0"/>
            <a:t>significava saper tenere </a:t>
          </a:r>
          <a:r>
            <a:rPr lang="it-IT" sz="2400" b="1" dirty="0" smtClean="0"/>
            <a:t>la disciplina </a:t>
          </a:r>
        </a:p>
        <a:p>
          <a:pPr algn="just"/>
          <a:r>
            <a:rPr lang="it-IT" sz="2400" b="1" dirty="0" smtClean="0"/>
            <a:t>Ristabilire l’ordine</a:t>
          </a:r>
          <a:endParaRPr lang="it-IT" sz="2400" dirty="0"/>
        </a:p>
      </dgm:t>
    </dgm:pt>
    <dgm:pt modelId="{5AD72CA9-CE35-439D-929D-D63305647EFA}" type="parTrans" cxnId="{C6BF56D7-9377-48DB-A473-25EFBBB636AE}">
      <dgm:prSet/>
      <dgm:spPr/>
      <dgm:t>
        <a:bodyPr/>
        <a:lstStyle/>
        <a:p>
          <a:endParaRPr lang="it-IT"/>
        </a:p>
      </dgm:t>
    </dgm:pt>
    <dgm:pt modelId="{9B183879-8AAA-4843-A2F5-6FB60A3FC90C}" type="sibTrans" cxnId="{C6BF56D7-9377-48DB-A473-25EFBBB636AE}">
      <dgm:prSet/>
      <dgm:spPr/>
      <dgm:t>
        <a:bodyPr/>
        <a:lstStyle/>
        <a:p>
          <a:endParaRPr lang="it-IT"/>
        </a:p>
      </dgm:t>
    </dgm:pt>
    <dgm:pt modelId="{6048BFD3-DF46-4A31-BD3F-C06066BD9C34}">
      <dgm:prSet phldrT="[Testo]" custT="1"/>
      <dgm:spPr/>
      <dgm:t>
        <a:bodyPr/>
        <a:lstStyle/>
        <a:p>
          <a:pPr algn="just"/>
          <a:endParaRPr lang="it-IT" sz="2000" dirty="0" smtClean="0"/>
        </a:p>
        <a:p>
          <a:pPr algn="just"/>
          <a:r>
            <a:rPr lang="it-IT" sz="2000" dirty="0" smtClean="0"/>
            <a:t>significa saper conoscere i propri studenti ed essere in grado di offrire loro </a:t>
          </a:r>
          <a:r>
            <a:rPr lang="it-IT" sz="2000" b="1" dirty="0" smtClean="0"/>
            <a:t>una motivazione</a:t>
          </a:r>
        </a:p>
        <a:p>
          <a:pPr algn="just"/>
          <a:endParaRPr lang="it-IT" sz="1800" dirty="0"/>
        </a:p>
      </dgm:t>
    </dgm:pt>
    <dgm:pt modelId="{D1BC28D5-1DD1-43B9-BE1D-A7B1BF720487}" type="parTrans" cxnId="{6ADF9F12-B836-4D46-A69B-21036922F417}">
      <dgm:prSet/>
      <dgm:spPr/>
      <dgm:t>
        <a:bodyPr/>
        <a:lstStyle/>
        <a:p>
          <a:endParaRPr lang="it-IT"/>
        </a:p>
      </dgm:t>
    </dgm:pt>
    <dgm:pt modelId="{5B60BBF0-9F70-4804-8DAD-48653C3687BE}" type="sibTrans" cxnId="{6ADF9F12-B836-4D46-A69B-21036922F417}">
      <dgm:prSet/>
      <dgm:spPr/>
      <dgm:t>
        <a:bodyPr/>
        <a:lstStyle/>
        <a:p>
          <a:endParaRPr lang="it-IT"/>
        </a:p>
      </dgm:t>
    </dgm:pt>
    <dgm:pt modelId="{2D76B0A0-26F0-4520-BCAB-59ED8FEFA875}" type="pres">
      <dgm:prSet presAssocID="{D86DE854-CB5D-4B4B-A02A-38C31AF73D1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AA9CBDF-E0C1-4DA7-994D-FBC296709685}" type="pres">
      <dgm:prSet presAssocID="{BF5812C4-96CD-457C-B7B4-ACB3BBA5C4E4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59112E2-B63E-415A-AA2A-692EB0F043C9}" type="pres">
      <dgm:prSet presAssocID="{6048BFD3-DF46-4A31-BD3F-C06066BD9C34}" presName="arrow" presStyleLbl="node1" presStyleIdx="1" presStyleCnt="2" custRadScaleRad="98369" custRadScaleInc="-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F59A80C-AE82-498D-BCD8-0FADCAF29FD7}" type="presOf" srcId="{D86DE854-CB5D-4B4B-A02A-38C31AF73D1E}" destId="{2D76B0A0-26F0-4520-BCAB-59ED8FEFA875}" srcOrd="0" destOrd="0" presId="urn:microsoft.com/office/officeart/2005/8/layout/arrow1"/>
    <dgm:cxn modelId="{DC0476F0-2B87-4EB9-8856-0695DF4F688C}" type="presOf" srcId="{BF5812C4-96CD-457C-B7B4-ACB3BBA5C4E4}" destId="{0AA9CBDF-E0C1-4DA7-994D-FBC296709685}" srcOrd="0" destOrd="0" presId="urn:microsoft.com/office/officeart/2005/8/layout/arrow1"/>
    <dgm:cxn modelId="{6ADF9F12-B836-4D46-A69B-21036922F417}" srcId="{D86DE854-CB5D-4B4B-A02A-38C31AF73D1E}" destId="{6048BFD3-DF46-4A31-BD3F-C06066BD9C34}" srcOrd="1" destOrd="0" parTransId="{D1BC28D5-1DD1-43B9-BE1D-A7B1BF720487}" sibTransId="{5B60BBF0-9F70-4804-8DAD-48653C3687BE}"/>
    <dgm:cxn modelId="{68B22C7B-7F3D-4A3B-8982-E4182CC169F5}" type="presOf" srcId="{6048BFD3-DF46-4A31-BD3F-C06066BD9C34}" destId="{859112E2-B63E-415A-AA2A-692EB0F043C9}" srcOrd="0" destOrd="0" presId="urn:microsoft.com/office/officeart/2005/8/layout/arrow1"/>
    <dgm:cxn modelId="{C6BF56D7-9377-48DB-A473-25EFBBB636AE}" srcId="{D86DE854-CB5D-4B4B-A02A-38C31AF73D1E}" destId="{BF5812C4-96CD-457C-B7B4-ACB3BBA5C4E4}" srcOrd="0" destOrd="0" parTransId="{5AD72CA9-CE35-439D-929D-D63305647EFA}" sibTransId="{9B183879-8AAA-4843-A2F5-6FB60A3FC90C}"/>
    <dgm:cxn modelId="{C6B5F88D-5CED-4673-9721-2D5A54D7DF55}" type="presParOf" srcId="{2D76B0A0-26F0-4520-BCAB-59ED8FEFA875}" destId="{0AA9CBDF-E0C1-4DA7-994D-FBC296709685}" srcOrd="0" destOrd="0" presId="urn:microsoft.com/office/officeart/2005/8/layout/arrow1"/>
    <dgm:cxn modelId="{DBD3F641-6180-4731-9CFF-26DD8E7D53B6}" type="presParOf" srcId="{2D76B0A0-26F0-4520-BCAB-59ED8FEFA875}" destId="{859112E2-B63E-415A-AA2A-692EB0F043C9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50D641B-0C43-40DC-A3B6-5FE0A954D9EA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09CF5F74-32D8-43BC-8222-39F14430486A}">
      <dgm:prSet phldrT="[Testo]" phldr="1"/>
      <dgm:spPr/>
      <dgm:t>
        <a:bodyPr/>
        <a:lstStyle/>
        <a:p>
          <a:endParaRPr lang="it-IT"/>
        </a:p>
      </dgm:t>
    </dgm:pt>
    <dgm:pt modelId="{D7CB679B-5FD6-4143-9C99-5EFA3AC405C6}" type="parTrans" cxnId="{101C16E8-B123-4FA2-8E81-2CD134B52F42}">
      <dgm:prSet/>
      <dgm:spPr/>
      <dgm:t>
        <a:bodyPr/>
        <a:lstStyle/>
        <a:p>
          <a:endParaRPr lang="it-IT"/>
        </a:p>
      </dgm:t>
    </dgm:pt>
    <dgm:pt modelId="{FD35A13D-2660-4F96-9087-420C9EF847B9}" type="sibTrans" cxnId="{101C16E8-B123-4FA2-8E81-2CD134B52F42}">
      <dgm:prSet/>
      <dgm:spPr/>
      <dgm:t>
        <a:bodyPr/>
        <a:lstStyle/>
        <a:p>
          <a:endParaRPr lang="it-IT"/>
        </a:p>
      </dgm:t>
    </dgm:pt>
    <dgm:pt modelId="{9373C666-BDA8-4FD4-9E49-74D4E0334012}">
      <dgm:prSet phldrT="[Testo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 smtClean="0"/>
            <a:t>Proporre delle </a:t>
          </a:r>
          <a:r>
            <a:rPr lang="it-IT" b="1" dirty="0" smtClean="0"/>
            <a:t>attività </a:t>
          </a:r>
          <a:r>
            <a:rPr lang="it-IT" dirty="0" smtClean="0"/>
            <a:t>in modo ’’ attraente” </a:t>
          </a:r>
          <a:endParaRPr lang="it-IT" dirty="0"/>
        </a:p>
      </dgm:t>
    </dgm:pt>
    <dgm:pt modelId="{09E69A88-A60D-48DE-AECB-E630AA1A7FFB}" type="parTrans" cxnId="{89CD3ED1-A462-4D62-A822-8595E383C0C2}">
      <dgm:prSet/>
      <dgm:spPr/>
      <dgm:t>
        <a:bodyPr/>
        <a:lstStyle/>
        <a:p>
          <a:endParaRPr lang="it-IT"/>
        </a:p>
      </dgm:t>
    </dgm:pt>
    <dgm:pt modelId="{AC858F6C-5746-4A97-B632-C32F049E9292}" type="sibTrans" cxnId="{89CD3ED1-A462-4D62-A822-8595E383C0C2}">
      <dgm:prSet/>
      <dgm:spPr/>
      <dgm:t>
        <a:bodyPr/>
        <a:lstStyle/>
        <a:p>
          <a:endParaRPr lang="it-IT"/>
        </a:p>
      </dgm:t>
    </dgm:pt>
    <dgm:pt modelId="{3E947F32-925E-4672-A51E-1422F21F37AB}">
      <dgm:prSet phldrT="[Testo]" phldr="1"/>
      <dgm:spPr/>
      <dgm:t>
        <a:bodyPr/>
        <a:lstStyle/>
        <a:p>
          <a:endParaRPr lang="it-IT" dirty="0"/>
        </a:p>
      </dgm:t>
    </dgm:pt>
    <dgm:pt modelId="{2EABE38B-F984-4445-BAC4-F6201D2D4644}" type="parTrans" cxnId="{384864E5-7D4C-431C-B574-3F82F3D80605}">
      <dgm:prSet/>
      <dgm:spPr/>
      <dgm:t>
        <a:bodyPr/>
        <a:lstStyle/>
        <a:p>
          <a:endParaRPr lang="it-IT"/>
        </a:p>
      </dgm:t>
    </dgm:pt>
    <dgm:pt modelId="{93C584F3-6347-4B20-93C6-4D81FCC5B1E9}" type="sibTrans" cxnId="{384864E5-7D4C-431C-B574-3F82F3D80605}">
      <dgm:prSet/>
      <dgm:spPr/>
      <dgm:t>
        <a:bodyPr/>
        <a:lstStyle/>
        <a:p>
          <a:endParaRPr lang="it-IT"/>
        </a:p>
      </dgm:t>
    </dgm:pt>
    <dgm:pt modelId="{5D5C8A26-3161-45BF-8712-555B76F296AC}">
      <dgm:prSet phldrT="[Testo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 smtClean="0"/>
            <a:t>Chiarire la validità dell’</a:t>
          </a:r>
          <a:r>
            <a:rPr lang="it-IT" b="1" dirty="0" smtClean="0"/>
            <a:t>offerta formativa </a:t>
          </a:r>
          <a:endParaRPr lang="it-IT" dirty="0"/>
        </a:p>
      </dgm:t>
    </dgm:pt>
    <dgm:pt modelId="{4544DE72-5F0E-475C-9951-ABDAD967D50C}" type="parTrans" cxnId="{E15959F2-5178-4AC9-A19C-162563F65DE3}">
      <dgm:prSet/>
      <dgm:spPr/>
      <dgm:t>
        <a:bodyPr/>
        <a:lstStyle/>
        <a:p>
          <a:endParaRPr lang="it-IT"/>
        </a:p>
      </dgm:t>
    </dgm:pt>
    <dgm:pt modelId="{146E7D4B-EADF-4FFA-9B92-EF17F664F05E}" type="sibTrans" cxnId="{E15959F2-5178-4AC9-A19C-162563F65DE3}">
      <dgm:prSet/>
      <dgm:spPr/>
      <dgm:t>
        <a:bodyPr/>
        <a:lstStyle/>
        <a:p>
          <a:endParaRPr lang="it-IT"/>
        </a:p>
      </dgm:t>
    </dgm:pt>
    <dgm:pt modelId="{37BB05FF-381F-4D9B-8875-95896D6D5E22}">
      <dgm:prSet phldrT="[Testo]" phldr="1"/>
      <dgm:spPr/>
      <dgm:t>
        <a:bodyPr/>
        <a:lstStyle/>
        <a:p>
          <a:endParaRPr lang="it-IT"/>
        </a:p>
      </dgm:t>
    </dgm:pt>
    <dgm:pt modelId="{12FFA596-63CB-4813-BAE4-2611C77D079F}" type="parTrans" cxnId="{B9F698C1-7A92-49CE-BEB8-FE8BAC5DADAA}">
      <dgm:prSet/>
      <dgm:spPr/>
      <dgm:t>
        <a:bodyPr/>
        <a:lstStyle/>
        <a:p>
          <a:endParaRPr lang="it-IT"/>
        </a:p>
      </dgm:t>
    </dgm:pt>
    <dgm:pt modelId="{FB5721B0-7D04-444A-8C29-1F38AB7E3AB0}" type="sibTrans" cxnId="{B9F698C1-7A92-49CE-BEB8-FE8BAC5DADAA}">
      <dgm:prSet/>
      <dgm:spPr/>
      <dgm:t>
        <a:bodyPr/>
        <a:lstStyle/>
        <a:p>
          <a:endParaRPr lang="it-IT"/>
        </a:p>
      </dgm:t>
    </dgm:pt>
    <dgm:pt modelId="{5C0AAD29-B484-455C-9E22-36F29DD68D8C}">
      <dgm:prSet phldrT="[Testo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 smtClean="0"/>
            <a:t>Indicare la strada per il </a:t>
          </a:r>
          <a:r>
            <a:rPr lang="it-IT" b="1" dirty="0" smtClean="0"/>
            <a:t>successo scolastico</a:t>
          </a:r>
          <a:endParaRPr lang="it-IT" dirty="0"/>
        </a:p>
      </dgm:t>
    </dgm:pt>
    <dgm:pt modelId="{033622F9-4278-42FD-B41E-4DC088C0C854}" type="parTrans" cxnId="{6E074F83-F27F-4997-9A06-324269B83A27}">
      <dgm:prSet/>
      <dgm:spPr/>
      <dgm:t>
        <a:bodyPr/>
        <a:lstStyle/>
        <a:p>
          <a:endParaRPr lang="it-IT"/>
        </a:p>
      </dgm:t>
    </dgm:pt>
    <dgm:pt modelId="{1394DABF-CD58-4281-824F-8A8AC539CAB2}" type="sibTrans" cxnId="{6E074F83-F27F-4997-9A06-324269B83A27}">
      <dgm:prSet/>
      <dgm:spPr/>
      <dgm:t>
        <a:bodyPr/>
        <a:lstStyle/>
        <a:p>
          <a:endParaRPr lang="it-IT"/>
        </a:p>
      </dgm:t>
    </dgm:pt>
    <dgm:pt modelId="{CE27351F-1F16-4021-A3E7-49348042847D}" type="pres">
      <dgm:prSet presAssocID="{E50D641B-0C43-40DC-A3B6-5FE0A954D9EA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it-IT"/>
        </a:p>
      </dgm:t>
    </dgm:pt>
    <dgm:pt modelId="{D1B9B1BC-E3FB-4B3B-97DC-D11C39FED701}" type="pres">
      <dgm:prSet presAssocID="{09CF5F74-32D8-43BC-8222-39F14430486A}" presName="parenttextcomposite" presStyleCnt="0"/>
      <dgm:spPr/>
    </dgm:pt>
    <dgm:pt modelId="{3286477D-3743-4861-87BD-AF64269D276C}" type="pres">
      <dgm:prSet presAssocID="{09CF5F74-32D8-43BC-8222-39F14430486A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D131EF0-56FF-4E49-939B-D8737553D121}" type="pres">
      <dgm:prSet presAssocID="{09CF5F74-32D8-43BC-8222-39F14430486A}" presName="composite" presStyleCnt="0"/>
      <dgm:spPr/>
    </dgm:pt>
    <dgm:pt modelId="{AD8C5BE2-59F2-4B8C-9074-24161CED1755}" type="pres">
      <dgm:prSet presAssocID="{09CF5F74-32D8-43BC-8222-39F14430486A}" presName="chevron1" presStyleLbl="alignNode1" presStyleIdx="0" presStyleCnt="21"/>
      <dgm:spPr/>
    </dgm:pt>
    <dgm:pt modelId="{7149BA29-1C87-48E7-A4C8-AF65A6803AC2}" type="pres">
      <dgm:prSet presAssocID="{09CF5F74-32D8-43BC-8222-39F14430486A}" presName="chevron2" presStyleLbl="alignNode1" presStyleIdx="1" presStyleCnt="21"/>
      <dgm:spPr/>
    </dgm:pt>
    <dgm:pt modelId="{9C74F442-1DDD-432E-A596-F340AA991354}" type="pres">
      <dgm:prSet presAssocID="{09CF5F74-32D8-43BC-8222-39F14430486A}" presName="chevron3" presStyleLbl="alignNode1" presStyleIdx="2" presStyleCnt="21"/>
      <dgm:spPr/>
    </dgm:pt>
    <dgm:pt modelId="{7C1A1838-94BC-4F89-9E1C-05BC04CD0D16}" type="pres">
      <dgm:prSet presAssocID="{09CF5F74-32D8-43BC-8222-39F14430486A}" presName="chevron4" presStyleLbl="alignNode1" presStyleIdx="3" presStyleCnt="21"/>
      <dgm:spPr/>
    </dgm:pt>
    <dgm:pt modelId="{65FCFDAA-86C1-4D1D-B21E-F0BDD985031C}" type="pres">
      <dgm:prSet presAssocID="{09CF5F74-32D8-43BC-8222-39F14430486A}" presName="chevron5" presStyleLbl="alignNode1" presStyleIdx="4" presStyleCnt="21"/>
      <dgm:spPr/>
    </dgm:pt>
    <dgm:pt modelId="{72AAA5C4-C273-4B8C-8ECB-A1FC37DDF1DB}" type="pres">
      <dgm:prSet presAssocID="{09CF5F74-32D8-43BC-8222-39F14430486A}" presName="chevron6" presStyleLbl="alignNode1" presStyleIdx="5" presStyleCnt="21"/>
      <dgm:spPr/>
    </dgm:pt>
    <dgm:pt modelId="{27B4E0AF-74E9-4D9A-A1DA-E115232B89D1}" type="pres">
      <dgm:prSet presAssocID="{09CF5F74-32D8-43BC-8222-39F14430486A}" presName="chevron7" presStyleLbl="alignNode1" presStyleIdx="6" presStyleCnt="21"/>
      <dgm:spPr/>
    </dgm:pt>
    <dgm:pt modelId="{CF73338F-83C8-4691-A858-3510A2CA1D13}" type="pres">
      <dgm:prSet presAssocID="{09CF5F74-32D8-43BC-8222-39F14430486A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7EC69AD-B31E-4574-96F3-4C7EA744BB83}" type="pres">
      <dgm:prSet presAssocID="{FD35A13D-2660-4F96-9087-420C9EF847B9}" presName="sibTrans" presStyleCnt="0"/>
      <dgm:spPr/>
    </dgm:pt>
    <dgm:pt modelId="{DF73F03C-76E6-4F25-8B4D-1206C159082E}" type="pres">
      <dgm:prSet presAssocID="{3E947F32-925E-4672-A51E-1422F21F37AB}" presName="parenttextcomposite" presStyleCnt="0"/>
      <dgm:spPr/>
    </dgm:pt>
    <dgm:pt modelId="{BA2FD208-7CB5-48CF-A58B-B95D4C47E2D4}" type="pres">
      <dgm:prSet presAssocID="{3E947F32-925E-4672-A51E-1422F21F37AB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BCF97B4-4ABD-41A8-B98B-06942C06C61E}" type="pres">
      <dgm:prSet presAssocID="{3E947F32-925E-4672-A51E-1422F21F37AB}" presName="composite" presStyleCnt="0"/>
      <dgm:spPr/>
    </dgm:pt>
    <dgm:pt modelId="{3D092933-3CE1-4A2B-BF79-ABBBD4380B86}" type="pres">
      <dgm:prSet presAssocID="{3E947F32-925E-4672-A51E-1422F21F37AB}" presName="chevron1" presStyleLbl="alignNode1" presStyleIdx="7" presStyleCnt="21"/>
      <dgm:spPr/>
    </dgm:pt>
    <dgm:pt modelId="{B33E2B76-9538-4C29-BE2A-8F4990F44CC3}" type="pres">
      <dgm:prSet presAssocID="{3E947F32-925E-4672-A51E-1422F21F37AB}" presName="chevron2" presStyleLbl="alignNode1" presStyleIdx="8" presStyleCnt="21"/>
      <dgm:spPr/>
    </dgm:pt>
    <dgm:pt modelId="{40CB840F-E1A3-4DDF-9139-D6DB40D5EDCA}" type="pres">
      <dgm:prSet presAssocID="{3E947F32-925E-4672-A51E-1422F21F37AB}" presName="chevron3" presStyleLbl="alignNode1" presStyleIdx="9" presStyleCnt="21"/>
      <dgm:spPr/>
    </dgm:pt>
    <dgm:pt modelId="{E5F9E9ED-BE5C-45EA-B0D4-7DBB96747DEF}" type="pres">
      <dgm:prSet presAssocID="{3E947F32-925E-4672-A51E-1422F21F37AB}" presName="chevron4" presStyleLbl="alignNode1" presStyleIdx="10" presStyleCnt="21"/>
      <dgm:spPr/>
    </dgm:pt>
    <dgm:pt modelId="{0BD75321-35F4-4DB0-B113-3AE91C995C50}" type="pres">
      <dgm:prSet presAssocID="{3E947F32-925E-4672-A51E-1422F21F37AB}" presName="chevron5" presStyleLbl="alignNode1" presStyleIdx="11" presStyleCnt="21"/>
      <dgm:spPr/>
    </dgm:pt>
    <dgm:pt modelId="{59E3A5F5-D49F-4538-B97F-DEBDBD6CCD49}" type="pres">
      <dgm:prSet presAssocID="{3E947F32-925E-4672-A51E-1422F21F37AB}" presName="chevron6" presStyleLbl="alignNode1" presStyleIdx="12" presStyleCnt="21"/>
      <dgm:spPr/>
    </dgm:pt>
    <dgm:pt modelId="{609FE180-ACCC-4CA5-B013-B6A308789263}" type="pres">
      <dgm:prSet presAssocID="{3E947F32-925E-4672-A51E-1422F21F37AB}" presName="chevron7" presStyleLbl="alignNode1" presStyleIdx="13" presStyleCnt="21"/>
      <dgm:spPr/>
    </dgm:pt>
    <dgm:pt modelId="{47C40C6B-9980-4625-977D-9083B383785F}" type="pres">
      <dgm:prSet presAssocID="{3E947F32-925E-4672-A51E-1422F21F37AB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5673BD2-47CE-4F78-9F77-67B01F17E8DE}" type="pres">
      <dgm:prSet presAssocID="{93C584F3-6347-4B20-93C6-4D81FCC5B1E9}" presName="sibTrans" presStyleCnt="0"/>
      <dgm:spPr/>
    </dgm:pt>
    <dgm:pt modelId="{20EB6D1B-9081-42CB-9417-023882F69805}" type="pres">
      <dgm:prSet presAssocID="{37BB05FF-381F-4D9B-8875-95896D6D5E22}" presName="parenttextcomposite" presStyleCnt="0"/>
      <dgm:spPr/>
    </dgm:pt>
    <dgm:pt modelId="{B001864C-B620-427D-8DBF-A157286C85DF}" type="pres">
      <dgm:prSet presAssocID="{37BB05FF-381F-4D9B-8875-95896D6D5E22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067CDFF-F3A5-460A-9F9A-CB4ED23D86AF}" type="pres">
      <dgm:prSet presAssocID="{37BB05FF-381F-4D9B-8875-95896D6D5E22}" presName="composite" presStyleCnt="0"/>
      <dgm:spPr/>
    </dgm:pt>
    <dgm:pt modelId="{92E82387-8B41-445A-9EF4-C695274B3BBE}" type="pres">
      <dgm:prSet presAssocID="{37BB05FF-381F-4D9B-8875-95896D6D5E22}" presName="chevron1" presStyleLbl="alignNode1" presStyleIdx="14" presStyleCnt="21"/>
      <dgm:spPr/>
    </dgm:pt>
    <dgm:pt modelId="{6EC63399-CFAF-4BF3-AF97-833E2F619AAB}" type="pres">
      <dgm:prSet presAssocID="{37BB05FF-381F-4D9B-8875-95896D6D5E22}" presName="chevron2" presStyleLbl="alignNode1" presStyleIdx="15" presStyleCnt="21"/>
      <dgm:spPr/>
    </dgm:pt>
    <dgm:pt modelId="{2818112E-0AE5-4A8A-9FAB-12B4067767A5}" type="pres">
      <dgm:prSet presAssocID="{37BB05FF-381F-4D9B-8875-95896D6D5E22}" presName="chevron3" presStyleLbl="alignNode1" presStyleIdx="16" presStyleCnt="21"/>
      <dgm:spPr/>
    </dgm:pt>
    <dgm:pt modelId="{65E3A43E-9016-4A45-A617-B99F07E5F5F2}" type="pres">
      <dgm:prSet presAssocID="{37BB05FF-381F-4D9B-8875-95896D6D5E22}" presName="chevron4" presStyleLbl="alignNode1" presStyleIdx="17" presStyleCnt="21"/>
      <dgm:spPr/>
    </dgm:pt>
    <dgm:pt modelId="{DC1FD254-0607-4C2C-87EB-22E4C8B67791}" type="pres">
      <dgm:prSet presAssocID="{37BB05FF-381F-4D9B-8875-95896D6D5E22}" presName="chevron5" presStyleLbl="alignNode1" presStyleIdx="18" presStyleCnt="21"/>
      <dgm:spPr/>
    </dgm:pt>
    <dgm:pt modelId="{1DCE0700-AFF0-44A2-8344-C92C9871701B}" type="pres">
      <dgm:prSet presAssocID="{37BB05FF-381F-4D9B-8875-95896D6D5E22}" presName="chevron6" presStyleLbl="alignNode1" presStyleIdx="19" presStyleCnt="21"/>
      <dgm:spPr/>
    </dgm:pt>
    <dgm:pt modelId="{B25C2B1A-A59D-4BF4-A417-A7DA115497C7}" type="pres">
      <dgm:prSet presAssocID="{37BB05FF-381F-4D9B-8875-95896D6D5E22}" presName="chevron7" presStyleLbl="alignNode1" presStyleIdx="20" presStyleCnt="21"/>
      <dgm:spPr/>
    </dgm:pt>
    <dgm:pt modelId="{D68E544E-D825-4415-95A5-7E17EB80E17A}" type="pres">
      <dgm:prSet presAssocID="{37BB05FF-381F-4D9B-8875-95896D6D5E22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84864E5-7D4C-431C-B574-3F82F3D80605}" srcId="{E50D641B-0C43-40DC-A3B6-5FE0A954D9EA}" destId="{3E947F32-925E-4672-A51E-1422F21F37AB}" srcOrd="1" destOrd="0" parTransId="{2EABE38B-F984-4445-BAC4-F6201D2D4644}" sibTransId="{93C584F3-6347-4B20-93C6-4D81FCC5B1E9}"/>
    <dgm:cxn modelId="{89CD3ED1-A462-4D62-A822-8595E383C0C2}" srcId="{09CF5F74-32D8-43BC-8222-39F14430486A}" destId="{9373C666-BDA8-4FD4-9E49-74D4E0334012}" srcOrd="0" destOrd="0" parTransId="{09E69A88-A60D-48DE-AECB-E630AA1A7FFB}" sibTransId="{AC858F6C-5746-4A97-B632-C32F049E9292}"/>
    <dgm:cxn modelId="{6E074F83-F27F-4997-9A06-324269B83A27}" srcId="{37BB05FF-381F-4D9B-8875-95896D6D5E22}" destId="{5C0AAD29-B484-455C-9E22-36F29DD68D8C}" srcOrd="0" destOrd="0" parTransId="{033622F9-4278-42FD-B41E-4DC088C0C854}" sibTransId="{1394DABF-CD58-4281-824F-8A8AC539CAB2}"/>
    <dgm:cxn modelId="{E15959F2-5178-4AC9-A19C-162563F65DE3}" srcId="{3E947F32-925E-4672-A51E-1422F21F37AB}" destId="{5D5C8A26-3161-45BF-8712-555B76F296AC}" srcOrd="0" destOrd="0" parTransId="{4544DE72-5F0E-475C-9951-ABDAD967D50C}" sibTransId="{146E7D4B-EADF-4FFA-9B92-EF17F664F05E}"/>
    <dgm:cxn modelId="{3648666A-ACDE-47C3-8594-30FB174E0675}" type="presOf" srcId="{5C0AAD29-B484-455C-9E22-36F29DD68D8C}" destId="{D68E544E-D825-4415-95A5-7E17EB80E17A}" srcOrd="0" destOrd="0" presId="urn:microsoft.com/office/officeart/2008/layout/VerticalAccentList"/>
    <dgm:cxn modelId="{B9F698C1-7A92-49CE-BEB8-FE8BAC5DADAA}" srcId="{E50D641B-0C43-40DC-A3B6-5FE0A954D9EA}" destId="{37BB05FF-381F-4D9B-8875-95896D6D5E22}" srcOrd="2" destOrd="0" parTransId="{12FFA596-63CB-4813-BAE4-2611C77D079F}" sibTransId="{FB5721B0-7D04-444A-8C29-1F38AB7E3AB0}"/>
    <dgm:cxn modelId="{101C16E8-B123-4FA2-8E81-2CD134B52F42}" srcId="{E50D641B-0C43-40DC-A3B6-5FE0A954D9EA}" destId="{09CF5F74-32D8-43BC-8222-39F14430486A}" srcOrd="0" destOrd="0" parTransId="{D7CB679B-5FD6-4143-9C99-5EFA3AC405C6}" sibTransId="{FD35A13D-2660-4F96-9087-420C9EF847B9}"/>
    <dgm:cxn modelId="{07FCA2F7-D171-4211-B16C-3DB85B4F49F5}" type="presOf" srcId="{09CF5F74-32D8-43BC-8222-39F14430486A}" destId="{3286477D-3743-4861-87BD-AF64269D276C}" srcOrd="0" destOrd="0" presId="urn:microsoft.com/office/officeart/2008/layout/VerticalAccentList"/>
    <dgm:cxn modelId="{237201C7-6809-4B91-B55D-E10F1B96635C}" type="presOf" srcId="{9373C666-BDA8-4FD4-9E49-74D4E0334012}" destId="{CF73338F-83C8-4691-A858-3510A2CA1D13}" srcOrd="0" destOrd="0" presId="urn:microsoft.com/office/officeart/2008/layout/VerticalAccentList"/>
    <dgm:cxn modelId="{44E03F41-3178-4736-9082-D640351674C4}" type="presOf" srcId="{3E947F32-925E-4672-A51E-1422F21F37AB}" destId="{BA2FD208-7CB5-48CF-A58B-B95D4C47E2D4}" srcOrd="0" destOrd="0" presId="urn:microsoft.com/office/officeart/2008/layout/VerticalAccentList"/>
    <dgm:cxn modelId="{92BF12B4-9BEA-4437-8388-6A96E3574EAA}" type="presOf" srcId="{5D5C8A26-3161-45BF-8712-555B76F296AC}" destId="{47C40C6B-9980-4625-977D-9083B383785F}" srcOrd="0" destOrd="0" presId="urn:microsoft.com/office/officeart/2008/layout/VerticalAccentList"/>
    <dgm:cxn modelId="{2C3EC13B-F9D7-4656-B99E-C38E981F3BD6}" type="presOf" srcId="{37BB05FF-381F-4D9B-8875-95896D6D5E22}" destId="{B001864C-B620-427D-8DBF-A157286C85DF}" srcOrd="0" destOrd="0" presId="urn:microsoft.com/office/officeart/2008/layout/VerticalAccentList"/>
    <dgm:cxn modelId="{CE35C5D7-1B3C-4DF1-BB18-A6E9AD2AB2AD}" type="presOf" srcId="{E50D641B-0C43-40DC-A3B6-5FE0A954D9EA}" destId="{CE27351F-1F16-4021-A3E7-49348042847D}" srcOrd="0" destOrd="0" presId="urn:microsoft.com/office/officeart/2008/layout/VerticalAccentList"/>
    <dgm:cxn modelId="{E3AD52A8-D2B6-4937-A869-874683FB6A37}" type="presParOf" srcId="{CE27351F-1F16-4021-A3E7-49348042847D}" destId="{D1B9B1BC-E3FB-4B3B-97DC-D11C39FED701}" srcOrd="0" destOrd="0" presId="urn:microsoft.com/office/officeart/2008/layout/VerticalAccentList"/>
    <dgm:cxn modelId="{0C62E819-E1E9-4DA8-BC6D-B34B323ED51C}" type="presParOf" srcId="{D1B9B1BC-E3FB-4B3B-97DC-D11C39FED701}" destId="{3286477D-3743-4861-87BD-AF64269D276C}" srcOrd="0" destOrd="0" presId="urn:microsoft.com/office/officeart/2008/layout/VerticalAccentList"/>
    <dgm:cxn modelId="{201D86EB-CADC-493C-AB04-830695C32C20}" type="presParOf" srcId="{CE27351F-1F16-4021-A3E7-49348042847D}" destId="{9D131EF0-56FF-4E49-939B-D8737553D121}" srcOrd="1" destOrd="0" presId="urn:microsoft.com/office/officeart/2008/layout/VerticalAccentList"/>
    <dgm:cxn modelId="{05E0664B-7432-4678-8804-16DCB6750E14}" type="presParOf" srcId="{9D131EF0-56FF-4E49-939B-D8737553D121}" destId="{AD8C5BE2-59F2-4B8C-9074-24161CED1755}" srcOrd="0" destOrd="0" presId="urn:microsoft.com/office/officeart/2008/layout/VerticalAccentList"/>
    <dgm:cxn modelId="{D51F87B9-3BCF-422C-A6B4-ECA81806CC3A}" type="presParOf" srcId="{9D131EF0-56FF-4E49-939B-D8737553D121}" destId="{7149BA29-1C87-48E7-A4C8-AF65A6803AC2}" srcOrd="1" destOrd="0" presId="urn:microsoft.com/office/officeart/2008/layout/VerticalAccentList"/>
    <dgm:cxn modelId="{BD8D5F7E-0921-473B-93E7-09EA2BF30F94}" type="presParOf" srcId="{9D131EF0-56FF-4E49-939B-D8737553D121}" destId="{9C74F442-1DDD-432E-A596-F340AA991354}" srcOrd="2" destOrd="0" presId="urn:microsoft.com/office/officeart/2008/layout/VerticalAccentList"/>
    <dgm:cxn modelId="{DCE8D6C9-F5C6-49D1-9915-7840B44F9462}" type="presParOf" srcId="{9D131EF0-56FF-4E49-939B-D8737553D121}" destId="{7C1A1838-94BC-4F89-9E1C-05BC04CD0D16}" srcOrd="3" destOrd="0" presId="urn:microsoft.com/office/officeart/2008/layout/VerticalAccentList"/>
    <dgm:cxn modelId="{5F7A2A79-6A65-4F8D-969B-F8DE011F3340}" type="presParOf" srcId="{9D131EF0-56FF-4E49-939B-D8737553D121}" destId="{65FCFDAA-86C1-4D1D-B21E-F0BDD985031C}" srcOrd="4" destOrd="0" presId="urn:microsoft.com/office/officeart/2008/layout/VerticalAccentList"/>
    <dgm:cxn modelId="{4DA7D433-5AA6-407D-9687-E10085287B43}" type="presParOf" srcId="{9D131EF0-56FF-4E49-939B-D8737553D121}" destId="{72AAA5C4-C273-4B8C-8ECB-A1FC37DDF1DB}" srcOrd="5" destOrd="0" presId="urn:microsoft.com/office/officeart/2008/layout/VerticalAccentList"/>
    <dgm:cxn modelId="{3D984D43-FC12-457B-83AB-5BE870247872}" type="presParOf" srcId="{9D131EF0-56FF-4E49-939B-D8737553D121}" destId="{27B4E0AF-74E9-4D9A-A1DA-E115232B89D1}" srcOrd="6" destOrd="0" presId="urn:microsoft.com/office/officeart/2008/layout/VerticalAccentList"/>
    <dgm:cxn modelId="{C28C7132-B93E-42F2-9199-837F3355D3D6}" type="presParOf" srcId="{9D131EF0-56FF-4E49-939B-D8737553D121}" destId="{CF73338F-83C8-4691-A858-3510A2CA1D13}" srcOrd="7" destOrd="0" presId="urn:microsoft.com/office/officeart/2008/layout/VerticalAccentList"/>
    <dgm:cxn modelId="{58F942E9-8F59-4399-94C3-EA992E3E1C30}" type="presParOf" srcId="{CE27351F-1F16-4021-A3E7-49348042847D}" destId="{07EC69AD-B31E-4574-96F3-4C7EA744BB83}" srcOrd="2" destOrd="0" presId="urn:microsoft.com/office/officeart/2008/layout/VerticalAccentList"/>
    <dgm:cxn modelId="{82B67F6B-8D81-4EE2-A6C2-B630E85A4549}" type="presParOf" srcId="{CE27351F-1F16-4021-A3E7-49348042847D}" destId="{DF73F03C-76E6-4F25-8B4D-1206C159082E}" srcOrd="3" destOrd="0" presId="urn:microsoft.com/office/officeart/2008/layout/VerticalAccentList"/>
    <dgm:cxn modelId="{7721318D-F0DD-4750-AB1C-B35EA752DA19}" type="presParOf" srcId="{DF73F03C-76E6-4F25-8B4D-1206C159082E}" destId="{BA2FD208-7CB5-48CF-A58B-B95D4C47E2D4}" srcOrd="0" destOrd="0" presId="urn:microsoft.com/office/officeart/2008/layout/VerticalAccentList"/>
    <dgm:cxn modelId="{D4BF0015-F72D-497D-9CD8-932A8391B9FE}" type="presParOf" srcId="{CE27351F-1F16-4021-A3E7-49348042847D}" destId="{3BCF97B4-4ABD-41A8-B98B-06942C06C61E}" srcOrd="4" destOrd="0" presId="urn:microsoft.com/office/officeart/2008/layout/VerticalAccentList"/>
    <dgm:cxn modelId="{20CD0C9C-D3F5-40D7-8183-3D4F7FD68B92}" type="presParOf" srcId="{3BCF97B4-4ABD-41A8-B98B-06942C06C61E}" destId="{3D092933-3CE1-4A2B-BF79-ABBBD4380B86}" srcOrd="0" destOrd="0" presId="urn:microsoft.com/office/officeart/2008/layout/VerticalAccentList"/>
    <dgm:cxn modelId="{5CC555B7-AD84-408F-AEFB-9423193727B8}" type="presParOf" srcId="{3BCF97B4-4ABD-41A8-B98B-06942C06C61E}" destId="{B33E2B76-9538-4C29-BE2A-8F4990F44CC3}" srcOrd="1" destOrd="0" presId="urn:microsoft.com/office/officeart/2008/layout/VerticalAccentList"/>
    <dgm:cxn modelId="{E2090C31-5BB7-4CE0-9EF6-9346EFB33D02}" type="presParOf" srcId="{3BCF97B4-4ABD-41A8-B98B-06942C06C61E}" destId="{40CB840F-E1A3-4DDF-9139-D6DB40D5EDCA}" srcOrd="2" destOrd="0" presId="urn:microsoft.com/office/officeart/2008/layout/VerticalAccentList"/>
    <dgm:cxn modelId="{1C45CEC4-77B0-42FE-8DB1-C507B9665DF5}" type="presParOf" srcId="{3BCF97B4-4ABD-41A8-B98B-06942C06C61E}" destId="{E5F9E9ED-BE5C-45EA-B0D4-7DBB96747DEF}" srcOrd="3" destOrd="0" presId="urn:microsoft.com/office/officeart/2008/layout/VerticalAccentList"/>
    <dgm:cxn modelId="{69BF1860-B041-4EE4-9D08-ABBFDE418693}" type="presParOf" srcId="{3BCF97B4-4ABD-41A8-B98B-06942C06C61E}" destId="{0BD75321-35F4-4DB0-B113-3AE91C995C50}" srcOrd="4" destOrd="0" presId="urn:microsoft.com/office/officeart/2008/layout/VerticalAccentList"/>
    <dgm:cxn modelId="{17260FF8-F4D4-4931-87CC-91A9951EEACB}" type="presParOf" srcId="{3BCF97B4-4ABD-41A8-B98B-06942C06C61E}" destId="{59E3A5F5-D49F-4538-B97F-DEBDBD6CCD49}" srcOrd="5" destOrd="0" presId="urn:microsoft.com/office/officeart/2008/layout/VerticalAccentList"/>
    <dgm:cxn modelId="{63C44AF6-3BC9-4C50-B7E1-6E7394529D75}" type="presParOf" srcId="{3BCF97B4-4ABD-41A8-B98B-06942C06C61E}" destId="{609FE180-ACCC-4CA5-B013-B6A308789263}" srcOrd="6" destOrd="0" presId="urn:microsoft.com/office/officeart/2008/layout/VerticalAccentList"/>
    <dgm:cxn modelId="{D67A972E-D4F7-4722-A066-69FE21A53C5D}" type="presParOf" srcId="{3BCF97B4-4ABD-41A8-B98B-06942C06C61E}" destId="{47C40C6B-9980-4625-977D-9083B383785F}" srcOrd="7" destOrd="0" presId="urn:microsoft.com/office/officeart/2008/layout/VerticalAccentList"/>
    <dgm:cxn modelId="{44473AFE-99C6-43AB-B750-97FE7D203369}" type="presParOf" srcId="{CE27351F-1F16-4021-A3E7-49348042847D}" destId="{C5673BD2-47CE-4F78-9F77-67B01F17E8DE}" srcOrd="5" destOrd="0" presId="urn:microsoft.com/office/officeart/2008/layout/VerticalAccentList"/>
    <dgm:cxn modelId="{D7646856-D091-4A33-A57C-DAFB91EA72AB}" type="presParOf" srcId="{CE27351F-1F16-4021-A3E7-49348042847D}" destId="{20EB6D1B-9081-42CB-9417-023882F69805}" srcOrd="6" destOrd="0" presId="urn:microsoft.com/office/officeart/2008/layout/VerticalAccentList"/>
    <dgm:cxn modelId="{4CDE5725-B52B-49A8-96E9-0C4F5074043A}" type="presParOf" srcId="{20EB6D1B-9081-42CB-9417-023882F69805}" destId="{B001864C-B620-427D-8DBF-A157286C85DF}" srcOrd="0" destOrd="0" presId="urn:microsoft.com/office/officeart/2008/layout/VerticalAccentList"/>
    <dgm:cxn modelId="{065AB3A8-AD72-41AE-A9C9-82755DC2FCC3}" type="presParOf" srcId="{CE27351F-1F16-4021-A3E7-49348042847D}" destId="{B067CDFF-F3A5-460A-9F9A-CB4ED23D86AF}" srcOrd="7" destOrd="0" presId="urn:microsoft.com/office/officeart/2008/layout/VerticalAccentList"/>
    <dgm:cxn modelId="{B387E275-7D92-48A4-BD15-8B28656E3121}" type="presParOf" srcId="{B067CDFF-F3A5-460A-9F9A-CB4ED23D86AF}" destId="{92E82387-8B41-445A-9EF4-C695274B3BBE}" srcOrd="0" destOrd="0" presId="urn:microsoft.com/office/officeart/2008/layout/VerticalAccentList"/>
    <dgm:cxn modelId="{EC70157B-3832-4E1F-98A2-33D41BF619F7}" type="presParOf" srcId="{B067CDFF-F3A5-460A-9F9A-CB4ED23D86AF}" destId="{6EC63399-CFAF-4BF3-AF97-833E2F619AAB}" srcOrd="1" destOrd="0" presId="urn:microsoft.com/office/officeart/2008/layout/VerticalAccentList"/>
    <dgm:cxn modelId="{4F4E6B38-6D18-4843-BDCF-69A5C5E9EA26}" type="presParOf" srcId="{B067CDFF-F3A5-460A-9F9A-CB4ED23D86AF}" destId="{2818112E-0AE5-4A8A-9FAB-12B4067767A5}" srcOrd="2" destOrd="0" presId="urn:microsoft.com/office/officeart/2008/layout/VerticalAccentList"/>
    <dgm:cxn modelId="{87B21552-4C92-4D75-9B09-CBF886F90FCD}" type="presParOf" srcId="{B067CDFF-F3A5-460A-9F9A-CB4ED23D86AF}" destId="{65E3A43E-9016-4A45-A617-B99F07E5F5F2}" srcOrd="3" destOrd="0" presId="urn:microsoft.com/office/officeart/2008/layout/VerticalAccentList"/>
    <dgm:cxn modelId="{14252FAE-CCC5-4FEB-AADB-FDAF59377003}" type="presParOf" srcId="{B067CDFF-F3A5-460A-9F9A-CB4ED23D86AF}" destId="{DC1FD254-0607-4C2C-87EB-22E4C8B67791}" srcOrd="4" destOrd="0" presId="urn:microsoft.com/office/officeart/2008/layout/VerticalAccentList"/>
    <dgm:cxn modelId="{CCBAEAE4-55BD-4301-95CD-576B891C298E}" type="presParOf" srcId="{B067CDFF-F3A5-460A-9F9A-CB4ED23D86AF}" destId="{1DCE0700-AFF0-44A2-8344-C92C9871701B}" srcOrd="5" destOrd="0" presId="urn:microsoft.com/office/officeart/2008/layout/VerticalAccentList"/>
    <dgm:cxn modelId="{B148F6C4-1C20-4517-8FB3-04445DAAC405}" type="presParOf" srcId="{B067CDFF-F3A5-460A-9F9A-CB4ED23D86AF}" destId="{B25C2B1A-A59D-4BF4-A417-A7DA115497C7}" srcOrd="6" destOrd="0" presId="urn:microsoft.com/office/officeart/2008/layout/VerticalAccentList"/>
    <dgm:cxn modelId="{5F636E90-056B-4713-8F47-2C0FE701F1BC}" type="presParOf" srcId="{B067CDFF-F3A5-460A-9F9A-CB4ED23D86AF}" destId="{D68E544E-D825-4415-95A5-7E17EB80E17A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055901B-335F-4221-A58E-C7E1DF23C65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8DBDCABA-283E-4C8B-96DA-8AF02AFAF826}">
      <dgm:prSet phldrT="[Testo]"/>
      <dgm:spPr/>
      <dgm:t>
        <a:bodyPr/>
        <a:lstStyle/>
        <a:p>
          <a:r>
            <a:rPr lang="it-IT" dirty="0" smtClean="0"/>
            <a:t>Non assertivo</a:t>
          </a:r>
          <a:endParaRPr lang="it-IT" dirty="0"/>
        </a:p>
      </dgm:t>
    </dgm:pt>
    <dgm:pt modelId="{C64FBFD4-1651-42B4-BAF6-391F1914E17B}" type="parTrans" cxnId="{B385F103-FEEB-46D6-9B21-FB12CE0B5A5A}">
      <dgm:prSet/>
      <dgm:spPr/>
      <dgm:t>
        <a:bodyPr/>
        <a:lstStyle/>
        <a:p>
          <a:endParaRPr lang="it-IT"/>
        </a:p>
      </dgm:t>
    </dgm:pt>
    <dgm:pt modelId="{59F8FB52-13C8-446E-B4C6-6368628FBF5D}" type="sibTrans" cxnId="{B385F103-FEEB-46D6-9B21-FB12CE0B5A5A}">
      <dgm:prSet/>
      <dgm:spPr/>
      <dgm:t>
        <a:bodyPr/>
        <a:lstStyle/>
        <a:p>
          <a:endParaRPr lang="it-IT"/>
        </a:p>
      </dgm:t>
    </dgm:pt>
    <dgm:pt modelId="{A4D0742D-A72B-4988-8E54-55FDB606EB54}">
      <dgm:prSet phldrT="[Testo]"/>
      <dgm:spPr/>
      <dgm:t>
        <a:bodyPr/>
        <a:lstStyle/>
        <a:p>
          <a:r>
            <a:rPr lang="it-IT" dirty="0" smtClean="0"/>
            <a:t>ostile</a:t>
          </a:r>
          <a:endParaRPr lang="it-IT" dirty="0"/>
        </a:p>
      </dgm:t>
    </dgm:pt>
    <dgm:pt modelId="{3D1BA4B7-5FB5-4097-A2E2-61E87F630909}" type="parTrans" cxnId="{71A20210-D124-4884-B7CE-D5D291C9517E}">
      <dgm:prSet/>
      <dgm:spPr/>
      <dgm:t>
        <a:bodyPr/>
        <a:lstStyle/>
        <a:p>
          <a:endParaRPr lang="it-IT"/>
        </a:p>
      </dgm:t>
    </dgm:pt>
    <dgm:pt modelId="{C4B97671-4B9B-4935-BB9E-4C250C8A7483}" type="sibTrans" cxnId="{71A20210-D124-4884-B7CE-D5D291C9517E}">
      <dgm:prSet/>
      <dgm:spPr/>
      <dgm:t>
        <a:bodyPr/>
        <a:lstStyle/>
        <a:p>
          <a:endParaRPr lang="it-IT"/>
        </a:p>
      </dgm:t>
    </dgm:pt>
    <dgm:pt modelId="{BD56E40C-0070-487A-99C3-DF90766A2B73}">
      <dgm:prSet phldrT="[Testo]"/>
      <dgm:spPr/>
      <dgm:t>
        <a:bodyPr/>
        <a:lstStyle/>
        <a:p>
          <a:r>
            <a:rPr lang="it-IT" dirty="0" smtClean="0"/>
            <a:t>assertivo</a:t>
          </a:r>
          <a:endParaRPr lang="it-IT" dirty="0"/>
        </a:p>
      </dgm:t>
    </dgm:pt>
    <dgm:pt modelId="{A456BD9D-4208-429C-B970-5BF2E2DE2B52}" type="parTrans" cxnId="{EF49C8B1-427E-41E6-B00A-41ADF672E6CD}">
      <dgm:prSet/>
      <dgm:spPr/>
      <dgm:t>
        <a:bodyPr/>
        <a:lstStyle/>
        <a:p>
          <a:endParaRPr lang="it-IT"/>
        </a:p>
      </dgm:t>
    </dgm:pt>
    <dgm:pt modelId="{8D5EF70C-613B-49AE-96D5-A9B41FC047D8}" type="sibTrans" cxnId="{EF49C8B1-427E-41E6-B00A-41ADF672E6CD}">
      <dgm:prSet/>
      <dgm:spPr/>
      <dgm:t>
        <a:bodyPr/>
        <a:lstStyle/>
        <a:p>
          <a:endParaRPr lang="it-IT"/>
        </a:p>
      </dgm:t>
    </dgm:pt>
    <dgm:pt modelId="{806E3D6B-E151-4F28-A805-6DC2AE5607D2}" type="pres">
      <dgm:prSet presAssocID="{4055901B-335F-4221-A58E-C7E1DF23C651}" presName="arrowDiagram" presStyleCnt="0">
        <dgm:presLayoutVars>
          <dgm:chMax val="5"/>
          <dgm:dir/>
          <dgm:resizeHandles val="exact"/>
        </dgm:presLayoutVars>
      </dgm:prSet>
      <dgm:spPr/>
    </dgm:pt>
    <dgm:pt modelId="{B2136464-F75D-4CFD-8C1A-4F2CDAE2C778}" type="pres">
      <dgm:prSet presAssocID="{4055901B-335F-4221-A58E-C7E1DF23C651}" presName="arrow" presStyleLbl="bgShp" presStyleIdx="0" presStyleCnt="1" custLinFactY="53426" custLinFactNeighborX="-9445" custLinFactNeighborY="100000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</dgm:pt>
    <dgm:pt modelId="{434543D6-D3F2-4848-BA41-EE5B78F91B1F}" type="pres">
      <dgm:prSet presAssocID="{4055901B-335F-4221-A58E-C7E1DF23C651}" presName="arrowDiagram3" presStyleCnt="0"/>
      <dgm:spPr/>
    </dgm:pt>
    <dgm:pt modelId="{E945C2F4-10A1-4BCF-9EB7-6A1BD4E312E9}" type="pres">
      <dgm:prSet presAssocID="{A4D0742D-A72B-4988-8E54-55FDB606EB54}" presName="bullet3a" presStyleLbl="node1" presStyleIdx="0" presStyleCnt="3"/>
      <dgm:spPr/>
    </dgm:pt>
    <dgm:pt modelId="{A8C283FE-B1EC-4808-AA4D-C227A3412DD5}" type="pres">
      <dgm:prSet presAssocID="{A4D0742D-A72B-4988-8E54-55FDB606EB54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3ADDD2-B853-4500-A57A-18B97AEF1C7B}" type="pres">
      <dgm:prSet presAssocID="{8DBDCABA-283E-4C8B-96DA-8AF02AFAF826}" presName="bullet3b" presStyleLbl="node1" presStyleIdx="1" presStyleCnt="3"/>
      <dgm:spPr/>
    </dgm:pt>
    <dgm:pt modelId="{B95579D0-9384-4CCC-9F70-1B8BD32889DE}" type="pres">
      <dgm:prSet presAssocID="{8DBDCABA-283E-4C8B-96DA-8AF02AFAF826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C2676A7-01F1-4333-A108-2610087E8194}" type="pres">
      <dgm:prSet presAssocID="{BD56E40C-0070-487A-99C3-DF90766A2B73}" presName="bullet3c" presStyleLbl="node1" presStyleIdx="2" presStyleCnt="3"/>
      <dgm:spPr/>
    </dgm:pt>
    <dgm:pt modelId="{825207D5-D92D-4746-ADAA-92EBFA06D327}" type="pres">
      <dgm:prSet presAssocID="{BD56E40C-0070-487A-99C3-DF90766A2B73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55E17F4-72FA-4CDB-981F-979BA79DE3F9}" type="presOf" srcId="{8DBDCABA-283E-4C8B-96DA-8AF02AFAF826}" destId="{B95579D0-9384-4CCC-9F70-1B8BD32889DE}" srcOrd="0" destOrd="0" presId="urn:microsoft.com/office/officeart/2005/8/layout/arrow2"/>
    <dgm:cxn modelId="{EF49C8B1-427E-41E6-B00A-41ADF672E6CD}" srcId="{4055901B-335F-4221-A58E-C7E1DF23C651}" destId="{BD56E40C-0070-487A-99C3-DF90766A2B73}" srcOrd="2" destOrd="0" parTransId="{A456BD9D-4208-429C-B970-5BF2E2DE2B52}" sibTransId="{8D5EF70C-613B-49AE-96D5-A9B41FC047D8}"/>
    <dgm:cxn modelId="{0706A9A1-B3DC-4648-BEB1-8883AD2BD267}" type="presOf" srcId="{4055901B-335F-4221-A58E-C7E1DF23C651}" destId="{806E3D6B-E151-4F28-A805-6DC2AE5607D2}" srcOrd="0" destOrd="0" presId="urn:microsoft.com/office/officeart/2005/8/layout/arrow2"/>
    <dgm:cxn modelId="{1F11B877-E64A-4EC3-B344-7D03E92D7AC0}" type="presOf" srcId="{A4D0742D-A72B-4988-8E54-55FDB606EB54}" destId="{A8C283FE-B1EC-4808-AA4D-C227A3412DD5}" srcOrd="0" destOrd="0" presId="urn:microsoft.com/office/officeart/2005/8/layout/arrow2"/>
    <dgm:cxn modelId="{B385F103-FEEB-46D6-9B21-FB12CE0B5A5A}" srcId="{4055901B-335F-4221-A58E-C7E1DF23C651}" destId="{8DBDCABA-283E-4C8B-96DA-8AF02AFAF826}" srcOrd="1" destOrd="0" parTransId="{C64FBFD4-1651-42B4-BAF6-391F1914E17B}" sibTransId="{59F8FB52-13C8-446E-B4C6-6368628FBF5D}"/>
    <dgm:cxn modelId="{71A20210-D124-4884-B7CE-D5D291C9517E}" srcId="{4055901B-335F-4221-A58E-C7E1DF23C651}" destId="{A4D0742D-A72B-4988-8E54-55FDB606EB54}" srcOrd="0" destOrd="0" parTransId="{3D1BA4B7-5FB5-4097-A2E2-61E87F630909}" sibTransId="{C4B97671-4B9B-4935-BB9E-4C250C8A7483}"/>
    <dgm:cxn modelId="{AA1153D4-C931-48C1-B653-C90085DD7922}" type="presOf" srcId="{BD56E40C-0070-487A-99C3-DF90766A2B73}" destId="{825207D5-D92D-4746-ADAA-92EBFA06D327}" srcOrd="0" destOrd="0" presId="urn:microsoft.com/office/officeart/2005/8/layout/arrow2"/>
    <dgm:cxn modelId="{66D3BAE1-1277-4A38-B8AA-97E4D7683826}" type="presParOf" srcId="{806E3D6B-E151-4F28-A805-6DC2AE5607D2}" destId="{B2136464-F75D-4CFD-8C1A-4F2CDAE2C778}" srcOrd="0" destOrd="0" presId="urn:microsoft.com/office/officeart/2005/8/layout/arrow2"/>
    <dgm:cxn modelId="{ED647ADA-29F3-456E-A892-201FE5738803}" type="presParOf" srcId="{806E3D6B-E151-4F28-A805-6DC2AE5607D2}" destId="{434543D6-D3F2-4848-BA41-EE5B78F91B1F}" srcOrd="1" destOrd="0" presId="urn:microsoft.com/office/officeart/2005/8/layout/arrow2"/>
    <dgm:cxn modelId="{7DB1DF6E-0196-4250-BF25-7532862A907A}" type="presParOf" srcId="{434543D6-D3F2-4848-BA41-EE5B78F91B1F}" destId="{E945C2F4-10A1-4BCF-9EB7-6A1BD4E312E9}" srcOrd="0" destOrd="0" presId="urn:microsoft.com/office/officeart/2005/8/layout/arrow2"/>
    <dgm:cxn modelId="{05D829D5-00C0-42C3-808F-CF05CC48A7EF}" type="presParOf" srcId="{434543D6-D3F2-4848-BA41-EE5B78F91B1F}" destId="{A8C283FE-B1EC-4808-AA4D-C227A3412DD5}" srcOrd="1" destOrd="0" presId="urn:microsoft.com/office/officeart/2005/8/layout/arrow2"/>
    <dgm:cxn modelId="{7CB2FA9D-0A7F-42BA-B34B-9F074AE1785A}" type="presParOf" srcId="{434543D6-D3F2-4848-BA41-EE5B78F91B1F}" destId="{1A3ADDD2-B853-4500-A57A-18B97AEF1C7B}" srcOrd="2" destOrd="0" presId="urn:microsoft.com/office/officeart/2005/8/layout/arrow2"/>
    <dgm:cxn modelId="{9F29ADE7-690E-4E1B-834D-85ACD898FCF1}" type="presParOf" srcId="{434543D6-D3F2-4848-BA41-EE5B78F91B1F}" destId="{B95579D0-9384-4CCC-9F70-1B8BD32889DE}" srcOrd="3" destOrd="0" presId="urn:microsoft.com/office/officeart/2005/8/layout/arrow2"/>
    <dgm:cxn modelId="{0802DB51-BFB5-476E-AA0A-90BA821C843A}" type="presParOf" srcId="{434543D6-D3F2-4848-BA41-EE5B78F91B1F}" destId="{BC2676A7-01F1-4333-A108-2610087E8194}" srcOrd="4" destOrd="0" presId="urn:microsoft.com/office/officeart/2005/8/layout/arrow2"/>
    <dgm:cxn modelId="{EF9DCB32-BD5D-41AE-B599-A98CA29BA08B}" type="presParOf" srcId="{434543D6-D3F2-4848-BA41-EE5B78F91B1F}" destId="{825207D5-D92D-4746-ADAA-92EBFA06D327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3ACB445-F814-4B9B-9A04-C6832FEBFF5A}" type="doc">
      <dgm:prSet loTypeId="urn:microsoft.com/office/officeart/2005/8/layout/cycle3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4482E4A6-3D7A-4BD4-82E8-D73BCF6C2F69}">
      <dgm:prSet phldrT="[Testo]"/>
      <dgm:spPr/>
      <dgm:t>
        <a:bodyPr/>
        <a:lstStyle/>
        <a:p>
          <a:r>
            <a:rPr lang="it-IT" dirty="0" smtClean="0"/>
            <a:t>respiro</a:t>
          </a:r>
          <a:endParaRPr lang="it-IT" dirty="0"/>
        </a:p>
      </dgm:t>
    </dgm:pt>
    <dgm:pt modelId="{0AFAE9CB-F3AA-45AA-9EB2-76DD8CD96451}" type="parTrans" cxnId="{6590F723-0B1D-4DDD-A270-A3D6F6B2A335}">
      <dgm:prSet/>
      <dgm:spPr/>
      <dgm:t>
        <a:bodyPr/>
        <a:lstStyle/>
        <a:p>
          <a:endParaRPr lang="it-IT"/>
        </a:p>
      </dgm:t>
    </dgm:pt>
    <dgm:pt modelId="{9A648DBE-52A4-4CFA-B7BE-30A1CBC342FC}" type="sibTrans" cxnId="{6590F723-0B1D-4DDD-A270-A3D6F6B2A335}">
      <dgm:prSet/>
      <dgm:spPr/>
      <dgm:t>
        <a:bodyPr/>
        <a:lstStyle/>
        <a:p>
          <a:endParaRPr lang="it-IT"/>
        </a:p>
      </dgm:t>
    </dgm:pt>
    <dgm:pt modelId="{F60374E9-260A-4665-A51E-75D327C9F395}">
      <dgm:prSet phldrT="[Testo]"/>
      <dgm:spPr/>
      <dgm:t>
        <a:bodyPr/>
        <a:lstStyle/>
        <a:p>
          <a:r>
            <a:rPr lang="it-IT" dirty="0" smtClean="0"/>
            <a:t>Contatto oculare</a:t>
          </a:r>
          <a:endParaRPr lang="it-IT" dirty="0"/>
        </a:p>
      </dgm:t>
    </dgm:pt>
    <dgm:pt modelId="{5506ADC7-0ABB-4B56-83EF-9A9642378F37}" type="parTrans" cxnId="{AA731AA8-C67F-424E-B81B-6DBE6DF545B0}">
      <dgm:prSet/>
      <dgm:spPr/>
      <dgm:t>
        <a:bodyPr/>
        <a:lstStyle/>
        <a:p>
          <a:endParaRPr lang="it-IT"/>
        </a:p>
      </dgm:t>
    </dgm:pt>
    <dgm:pt modelId="{730EAE83-47F3-41CD-81F1-E0E1980C253A}" type="sibTrans" cxnId="{AA731AA8-C67F-424E-B81B-6DBE6DF545B0}">
      <dgm:prSet/>
      <dgm:spPr/>
      <dgm:t>
        <a:bodyPr/>
        <a:lstStyle/>
        <a:p>
          <a:endParaRPr lang="it-IT"/>
        </a:p>
      </dgm:t>
    </dgm:pt>
    <dgm:pt modelId="{1797952C-86AF-4095-AF3D-F67E21265C4D}">
      <dgm:prSet phldrT="[Testo]"/>
      <dgm:spPr/>
      <dgm:t>
        <a:bodyPr/>
        <a:lstStyle/>
        <a:p>
          <a:r>
            <a:rPr lang="it-IT" dirty="0" smtClean="0"/>
            <a:t>Prossimità fisica</a:t>
          </a:r>
          <a:endParaRPr lang="it-IT" dirty="0"/>
        </a:p>
      </dgm:t>
    </dgm:pt>
    <dgm:pt modelId="{78B6AE38-4CB1-4FAD-B776-ADBD008C5AD9}" type="parTrans" cxnId="{61F5B7F7-287D-4CBC-8C93-207FE217F827}">
      <dgm:prSet/>
      <dgm:spPr/>
      <dgm:t>
        <a:bodyPr/>
        <a:lstStyle/>
        <a:p>
          <a:endParaRPr lang="it-IT"/>
        </a:p>
      </dgm:t>
    </dgm:pt>
    <dgm:pt modelId="{5B71D78A-6CD3-4774-A8C2-DFC6E0F9DA52}" type="sibTrans" cxnId="{61F5B7F7-287D-4CBC-8C93-207FE217F827}">
      <dgm:prSet/>
      <dgm:spPr/>
      <dgm:t>
        <a:bodyPr/>
        <a:lstStyle/>
        <a:p>
          <a:endParaRPr lang="it-IT"/>
        </a:p>
      </dgm:t>
    </dgm:pt>
    <dgm:pt modelId="{08F9EA65-BA29-443C-A3B7-14F498CDE1C5}">
      <dgm:prSet phldrT="[Testo]"/>
      <dgm:spPr/>
      <dgm:t>
        <a:bodyPr/>
        <a:lstStyle/>
        <a:p>
          <a:r>
            <a:rPr lang="it-IT" dirty="0" smtClean="0"/>
            <a:t>portamento</a:t>
          </a:r>
          <a:endParaRPr lang="it-IT" dirty="0"/>
        </a:p>
      </dgm:t>
    </dgm:pt>
    <dgm:pt modelId="{9FA6D20D-A606-4DF1-86C2-57A3BF418321}" type="parTrans" cxnId="{EA98DEB4-8850-4CD0-8A72-32EED7A5B753}">
      <dgm:prSet/>
      <dgm:spPr/>
      <dgm:t>
        <a:bodyPr/>
        <a:lstStyle/>
        <a:p>
          <a:endParaRPr lang="it-IT"/>
        </a:p>
      </dgm:t>
    </dgm:pt>
    <dgm:pt modelId="{96F84A5F-D7A8-484F-8CEA-4EF5BB4C6C80}" type="sibTrans" cxnId="{EA98DEB4-8850-4CD0-8A72-32EED7A5B753}">
      <dgm:prSet/>
      <dgm:spPr/>
      <dgm:t>
        <a:bodyPr/>
        <a:lstStyle/>
        <a:p>
          <a:endParaRPr lang="it-IT"/>
        </a:p>
      </dgm:t>
    </dgm:pt>
    <dgm:pt modelId="{13E32D3B-2D80-408D-AC89-17D9B885CDC9}">
      <dgm:prSet phldrT="[Testo]"/>
      <dgm:spPr/>
      <dgm:t>
        <a:bodyPr/>
        <a:lstStyle/>
        <a:p>
          <a:r>
            <a:rPr lang="it-IT" dirty="0" smtClean="0"/>
            <a:t>Espressione facciale</a:t>
          </a:r>
          <a:endParaRPr lang="it-IT" dirty="0"/>
        </a:p>
      </dgm:t>
    </dgm:pt>
    <dgm:pt modelId="{CECA39D5-CF58-4592-BC95-6BB6B8219B52}" type="parTrans" cxnId="{94D9653E-2E9A-4618-AD55-CD70C3CED196}">
      <dgm:prSet/>
      <dgm:spPr/>
      <dgm:t>
        <a:bodyPr/>
        <a:lstStyle/>
        <a:p>
          <a:endParaRPr lang="it-IT"/>
        </a:p>
      </dgm:t>
    </dgm:pt>
    <dgm:pt modelId="{17814264-153B-4676-A360-3C04D355C335}" type="sibTrans" cxnId="{94D9653E-2E9A-4618-AD55-CD70C3CED196}">
      <dgm:prSet/>
      <dgm:spPr/>
      <dgm:t>
        <a:bodyPr/>
        <a:lstStyle/>
        <a:p>
          <a:endParaRPr lang="it-IT"/>
        </a:p>
      </dgm:t>
    </dgm:pt>
    <dgm:pt modelId="{2B1BEBCB-401D-4A15-B484-DE97F2AE7C86}" type="pres">
      <dgm:prSet presAssocID="{A3ACB445-F814-4B9B-9A04-C6832FEBFF5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B452FC4-3C11-4C29-8546-8600F8E22BC0}" type="pres">
      <dgm:prSet presAssocID="{A3ACB445-F814-4B9B-9A04-C6832FEBFF5A}" presName="cycle" presStyleCnt="0"/>
      <dgm:spPr/>
    </dgm:pt>
    <dgm:pt modelId="{E6BE479F-5C46-4B5C-B981-ECE13795BAD7}" type="pres">
      <dgm:prSet presAssocID="{4482E4A6-3D7A-4BD4-82E8-D73BCF6C2F69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05C5427-BE49-4CF7-8D38-944AE8133373}" type="pres">
      <dgm:prSet presAssocID="{9A648DBE-52A4-4CFA-B7BE-30A1CBC342FC}" presName="sibTransFirstNode" presStyleLbl="bgShp" presStyleIdx="0" presStyleCnt="1"/>
      <dgm:spPr/>
      <dgm:t>
        <a:bodyPr/>
        <a:lstStyle/>
        <a:p>
          <a:endParaRPr lang="it-IT"/>
        </a:p>
      </dgm:t>
    </dgm:pt>
    <dgm:pt modelId="{070C2FA5-A92E-4064-B901-2F64ECDC343D}" type="pres">
      <dgm:prSet presAssocID="{F60374E9-260A-4665-A51E-75D327C9F395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09A3FB4-59D2-4444-8FF0-1B6C2223660D}" type="pres">
      <dgm:prSet presAssocID="{1797952C-86AF-4095-AF3D-F67E21265C4D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3C90BDD-ACC4-41BC-AD1C-D7F221A10080}" type="pres">
      <dgm:prSet presAssocID="{08F9EA65-BA29-443C-A3B7-14F498CDE1C5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950F791-7392-4175-847A-BFF64E6EC0F6}" type="pres">
      <dgm:prSet presAssocID="{13E32D3B-2D80-408D-AC89-17D9B885CDC9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595B53E-C2F2-48B9-B0D9-9DF0F28725B3}" type="presOf" srcId="{13E32D3B-2D80-408D-AC89-17D9B885CDC9}" destId="{C950F791-7392-4175-847A-BFF64E6EC0F6}" srcOrd="0" destOrd="0" presId="urn:microsoft.com/office/officeart/2005/8/layout/cycle3"/>
    <dgm:cxn modelId="{3DCD6E15-9B33-409D-9D2E-C3F2DD467241}" type="presOf" srcId="{A3ACB445-F814-4B9B-9A04-C6832FEBFF5A}" destId="{2B1BEBCB-401D-4A15-B484-DE97F2AE7C86}" srcOrd="0" destOrd="0" presId="urn:microsoft.com/office/officeart/2005/8/layout/cycle3"/>
    <dgm:cxn modelId="{94D9653E-2E9A-4618-AD55-CD70C3CED196}" srcId="{A3ACB445-F814-4B9B-9A04-C6832FEBFF5A}" destId="{13E32D3B-2D80-408D-AC89-17D9B885CDC9}" srcOrd="4" destOrd="0" parTransId="{CECA39D5-CF58-4592-BC95-6BB6B8219B52}" sibTransId="{17814264-153B-4676-A360-3C04D355C335}"/>
    <dgm:cxn modelId="{EA98DEB4-8850-4CD0-8A72-32EED7A5B753}" srcId="{A3ACB445-F814-4B9B-9A04-C6832FEBFF5A}" destId="{08F9EA65-BA29-443C-A3B7-14F498CDE1C5}" srcOrd="3" destOrd="0" parTransId="{9FA6D20D-A606-4DF1-86C2-57A3BF418321}" sibTransId="{96F84A5F-D7A8-484F-8CEA-4EF5BB4C6C80}"/>
    <dgm:cxn modelId="{9C3319D4-6E30-49CF-B746-0F6E829A7AC7}" type="presOf" srcId="{1797952C-86AF-4095-AF3D-F67E21265C4D}" destId="{C09A3FB4-59D2-4444-8FF0-1B6C2223660D}" srcOrd="0" destOrd="0" presId="urn:microsoft.com/office/officeart/2005/8/layout/cycle3"/>
    <dgm:cxn modelId="{8B37EE0D-BA63-4932-991E-DB2098898EF2}" type="presOf" srcId="{9A648DBE-52A4-4CFA-B7BE-30A1CBC342FC}" destId="{405C5427-BE49-4CF7-8D38-944AE8133373}" srcOrd="0" destOrd="0" presId="urn:microsoft.com/office/officeart/2005/8/layout/cycle3"/>
    <dgm:cxn modelId="{D962A91C-0DBE-4313-9052-3A3388018139}" type="presOf" srcId="{4482E4A6-3D7A-4BD4-82E8-D73BCF6C2F69}" destId="{E6BE479F-5C46-4B5C-B981-ECE13795BAD7}" srcOrd="0" destOrd="0" presId="urn:microsoft.com/office/officeart/2005/8/layout/cycle3"/>
    <dgm:cxn modelId="{E7B1081B-45C9-4833-B1DA-1CFC8C18D885}" type="presOf" srcId="{08F9EA65-BA29-443C-A3B7-14F498CDE1C5}" destId="{63C90BDD-ACC4-41BC-AD1C-D7F221A10080}" srcOrd="0" destOrd="0" presId="urn:microsoft.com/office/officeart/2005/8/layout/cycle3"/>
    <dgm:cxn modelId="{AA731AA8-C67F-424E-B81B-6DBE6DF545B0}" srcId="{A3ACB445-F814-4B9B-9A04-C6832FEBFF5A}" destId="{F60374E9-260A-4665-A51E-75D327C9F395}" srcOrd="1" destOrd="0" parTransId="{5506ADC7-0ABB-4B56-83EF-9A9642378F37}" sibTransId="{730EAE83-47F3-41CD-81F1-E0E1980C253A}"/>
    <dgm:cxn modelId="{A3442FDB-0FC2-42DD-9F54-8DE77E6B2CAC}" type="presOf" srcId="{F60374E9-260A-4665-A51E-75D327C9F395}" destId="{070C2FA5-A92E-4064-B901-2F64ECDC343D}" srcOrd="0" destOrd="0" presId="urn:microsoft.com/office/officeart/2005/8/layout/cycle3"/>
    <dgm:cxn modelId="{6590F723-0B1D-4DDD-A270-A3D6F6B2A335}" srcId="{A3ACB445-F814-4B9B-9A04-C6832FEBFF5A}" destId="{4482E4A6-3D7A-4BD4-82E8-D73BCF6C2F69}" srcOrd="0" destOrd="0" parTransId="{0AFAE9CB-F3AA-45AA-9EB2-76DD8CD96451}" sibTransId="{9A648DBE-52A4-4CFA-B7BE-30A1CBC342FC}"/>
    <dgm:cxn modelId="{61F5B7F7-287D-4CBC-8C93-207FE217F827}" srcId="{A3ACB445-F814-4B9B-9A04-C6832FEBFF5A}" destId="{1797952C-86AF-4095-AF3D-F67E21265C4D}" srcOrd="2" destOrd="0" parTransId="{78B6AE38-4CB1-4FAD-B776-ADBD008C5AD9}" sibTransId="{5B71D78A-6CD3-4774-A8C2-DFC6E0F9DA52}"/>
    <dgm:cxn modelId="{62A9DD6F-F142-4ABD-BD97-1088AEB525F0}" type="presParOf" srcId="{2B1BEBCB-401D-4A15-B484-DE97F2AE7C86}" destId="{2B452FC4-3C11-4C29-8546-8600F8E22BC0}" srcOrd="0" destOrd="0" presId="urn:microsoft.com/office/officeart/2005/8/layout/cycle3"/>
    <dgm:cxn modelId="{2AA73247-D320-4CEE-ACF8-C5CCEA878336}" type="presParOf" srcId="{2B452FC4-3C11-4C29-8546-8600F8E22BC0}" destId="{E6BE479F-5C46-4B5C-B981-ECE13795BAD7}" srcOrd="0" destOrd="0" presId="urn:microsoft.com/office/officeart/2005/8/layout/cycle3"/>
    <dgm:cxn modelId="{32520CB5-84BD-4060-A9FF-63A782D2EE11}" type="presParOf" srcId="{2B452FC4-3C11-4C29-8546-8600F8E22BC0}" destId="{405C5427-BE49-4CF7-8D38-944AE8133373}" srcOrd="1" destOrd="0" presId="urn:microsoft.com/office/officeart/2005/8/layout/cycle3"/>
    <dgm:cxn modelId="{73B8E5A1-864D-4F43-AA32-F0A24241EE6F}" type="presParOf" srcId="{2B452FC4-3C11-4C29-8546-8600F8E22BC0}" destId="{070C2FA5-A92E-4064-B901-2F64ECDC343D}" srcOrd="2" destOrd="0" presId="urn:microsoft.com/office/officeart/2005/8/layout/cycle3"/>
    <dgm:cxn modelId="{1F21B8CA-E2AA-4F28-9BB3-C191E4A4EC61}" type="presParOf" srcId="{2B452FC4-3C11-4C29-8546-8600F8E22BC0}" destId="{C09A3FB4-59D2-4444-8FF0-1B6C2223660D}" srcOrd="3" destOrd="0" presId="urn:microsoft.com/office/officeart/2005/8/layout/cycle3"/>
    <dgm:cxn modelId="{E8AFE3A7-EF62-42C8-8A42-98C554E5882C}" type="presParOf" srcId="{2B452FC4-3C11-4C29-8546-8600F8E22BC0}" destId="{63C90BDD-ACC4-41BC-AD1C-D7F221A10080}" srcOrd="4" destOrd="0" presId="urn:microsoft.com/office/officeart/2005/8/layout/cycle3"/>
    <dgm:cxn modelId="{216D1770-CDB1-4EAC-95D4-1EDF8EA9B68D}" type="presParOf" srcId="{2B452FC4-3C11-4C29-8546-8600F8E22BC0}" destId="{C950F791-7392-4175-847A-BFF64E6EC0F6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780EF30-2A80-4AFC-AD2E-48EFFA07F519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881FF9-69A5-4520-9213-8BC906641D5C}">
      <dgm:prSet phldrT="[Testo]"/>
      <dgm:spPr/>
      <dgm:t>
        <a:bodyPr/>
        <a:lstStyle/>
        <a:p>
          <a:r>
            <a:rPr lang="it-IT" dirty="0" smtClean="0"/>
            <a:t>Diritti del docente</a:t>
          </a:r>
          <a:endParaRPr lang="it-IT" dirty="0"/>
        </a:p>
      </dgm:t>
    </dgm:pt>
    <dgm:pt modelId="{C788D2C7-88CD-4BEC-B790-9EE8302D8784}" type="parTrans" cxnId="{EC844A44-61D2-4C57-BA66-FDA8E069C83E}">
      <dgm:prSet/>
      <dgm:spPr/>
      <dgm:t>
        <a:bodyPr/>
        <a:lstStyle/>
        <a:p>
          <a:endParaRPr lang="it-IT"/>
        </a:p>
      </dgm:t>
    </dgm:pt>
    <dgm:pt modelId="{B87E4753-4A0B-49B1-8F4C-3F7CD8DA2855}" type="sibTrans" cxnId="{EC844A44-61D2-4C57-BA66-FDA8E069C83E}">
      <dgm:prSet/>
      <dgm:spPr/>
      <dgm:t>
        <a:bodyPr/>
        <a:lstStyle/>
        <a:p>
          <a:endParaRPr lang="it-IT"/>
        </a:p>
      </dgm:t>
    </dgm:pt>
    <dgm:pt modelId="{2B3BFE03-E70C-467F-A0D3-DDCA1450DC7A}">
      <dgm:prSet phldrT="[Testo]"/>
      <dgm:spPr/>
      <dgm:t>
        <a:bodyPr/>
        <a:lstStyle/>
        <a:p>
          <a:r>
            <a:rPr lang="it-IT" dirty="0" smtClean="0"/>
            <a:t>Diritti del discente</a:t>
          </a:r>
          <a:endParaRPr lang="it-IT" dirty="0"/>
        </a:p>
      </dgm:t>
    </dgm:pt>
    <dgm:pt modelId="{A1661DFE-4450-4A2D-8AC3-E14BA937EA8D}" type="parTrans" cxnId="{318B5AC4-7F2A-4648-8199-D90178CA75C4}">
      <dgm:prSet/>
      <dgm:spPr/>
      <dgm:t>
        <a:bodyPr/>
        <a:lstStyle/>
        <a:p>
          <a:endParaRPr lang="it-IT"/>
        </a:p>
      </dgm:t>
    </dgm:pt>
    <dgm:pt modelId="{D19D9FE8-AD7A-4631-812C-E3253A009F55}" type="sibTrans" cxnId="{318B5AC4-7F2A-4648-8199-D90178CA75C4}">
      <dgm:prSet/>
      <dgm:spPr/>
      <dgm:t>
        <a:bodyPr/>
        <a:lstStyle/>
        <a:p>
          <a:endParaRPr lang="it-IT"/>
        </a:p>
      </dgm:t>
    </dgm:pt>
    <dgm:pt modelId="{0B372773-53AC-41C9-A2D6-29AD8C1B6001}" type="pres">
      <dgm:prSet presAssocID="{9780EF30-2A80-4AFC-AD2E-48EFFA07F51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A88A597F-4AAA-444E-BEAC-E830B481F0DB}" type="pres">
      <dgm:prSet presAssocID="{65881FF9-69A5-4520-9213-8BC906641D5C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249C693-3DC9-490A-ABD8-EB3214F1DC32}" type="pres">
      <dgm:prSet presAssocID="{2B3BFE03-E70C-467F-A0D3-DDCA1450DC7A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18B5AC4-7F2A-4648-8199-D90178CA75C4}" srcId="{9780EF30-2A80-4AFC-AD2E-48EFFA07F519}" destId="{2B3BFE03-E70C-467F-A0D3-DDCA1450DC7A}" srcOrd="1" destOrd="0" parTransId="{A1661DFE-4450-4A2D-8AC3-E14BA937EA8D}" sibTransId="{D19D9FE8-AD7A-4631-812C-E3253A009F55}"/>
    <dgm:cxn modelId="{EC844A44-61D2-4C57-BA66-FDA8E069C83E}" srcId="{9780EF30-2A80-4AFC-AD2E-48EFFA07F519}" destId="{65881FF9-69A5-4520-9213-8BC906641D5C}" srcOrd="0" destOrd="0" parTransId="{C788D2C7-88CD-4BEC-B790-9EE8302D8784}" sibTransId="{B87E4753-4A0B-49B1-8F4C-3F7CD8DA2855}"/>
    <dgm:cxn modelId="{F2E80808-BA83-4B01-9050-BE882946CDE9}" type="presOf" srcId="{65881FF9-69A5-4520-9213-8BC906641D5C}" destId="{A88A597F-4AAA-444E-BEAC-E830B481F0DB}" srcOrd="0" destOrd="0" presId="urn:microsoft.com/office/officeart/2005/8/layout/arrow5"/>
    <dgm:cxn modelId="{AF0B7C90-D900-41B4-941C-E085B2965E06}" type="presOf" srcId="{2B3BFE03-E70C-467F-A0D3-DDCA1450DC7A}" destId="{8249C693-3DC9-490A-ABD8-EB3214F1DC32}" srcOrd="0" destOrd="0" presId="urn:microsoft.com/office/officeart/2005/8/layout/arrow5"/>
    <dgm:cxn modelId="{2BFE7B36-F828-40FA-98EC-E48967B85936}" type="presOf" srcId="{9780EF30-2A80-4AFC-AD2E-48EFFA07F519}" destId="{0B372773-53AC-41C9-A2D6-29AD8C1B6001}" srcOrd="0" destOrd="0" presId="urn:microsoft.com/office/officeart/2005/8/layout/arrow5"/>
    <dgm:cxn modelId="{82D87B36-974F-43ED-BA91-393547825B2B}" type="presParOf" srcId="{0B372773-53AC-41C9-A2D6-29AD8C1B6001}" destId="{A88A597F-4AAA-444E-BEAC-E830B481F0DB}" srcOrd="0" destOrd="0" presId="urn:microsoft.com/office/officeart/2005/8/layout/arrow5"/>
    <dgm:cxn modelId="{D96C3E05-4D13-49A4-B9E3-3172D5A63CDF}" type="presParOf" srcId="{0B372773-53AC-41C9-A2D6-29AD8C1B6001}" destId="{8249C693-3DC9-490A-ABD8-EB3214F1DC32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D07E306-36B9-4716-8477-4F8F261A4524}" type="doc">
      <dgm:prSet loTypeId="urn:microsoft.com/office/officeart/2005/8/layout/radial6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A2017CA7-A5A4-47DE-8F98-9F47F3354C33}">
      <dgm:prSet phldrT="[Testo]"/>
      <dgm:spPr/>
      <dgm:t>
        <a:bodyPr/>
        <a:lstStyle/>
        <a:p>
          <a:r>
            <a:rPr lang="it-IT" dirty="0" smtClean="0"/>
            <a:t>TIC</a:t>
          </a:r>
          <a:endParaRPr lang="it-IT" dirty="0"/>
        </a:p>
      </dgm:t>
    </dgm:pt>
    <dgm:pt modelId="{E5DC0508-03F8-44D2-901E-D036F2F57263}" type="parTrans" cxnId="{F42E767A-AB76-48B9-8955-D101D8B4219B}">
      <dgm:prSet/>
      <dgm:spPr/>
      <dgm:t>
        <a:bodyPr/>
        <a:lstStyle/>
        <a:p>
          <a:endParaRPr lang="it-IT"/>
        </a:p>
      </dgm:t>
    </dgm:pt>
    <dgm:pt modelId="{C452E1E5-F371-4CE7-8B99-47D76D8074F7}" type="sibTrans" cxnId="{F42E767A-AB76-48B9-8955-D101D8B4219B}">
      <dgm:prSet/>
      <dgm:spPr/>
      <dgm:t>
        <a:bodyPr/>
        <a:lstStyle/>
        <a:p>
          <a:endParaRPr lang="it-IT"/>
        </a:p>
      </dgm:t>
    </dgm:pt>
    <dgm:pt modelId="{C8CE11BF-0528-4CE8-A388-3EF995461B16}">
      <dgm:prSet phldrT="[Testo]"/>
      <dgm:spPr/>
      <dgm:t>
        <a:bodyPr/>
        <a:lstStyle/>
        <a:p>
          <a:r>
            <a:rPr lang="it-IT" dirty="0" smtClean="0"/>
            <a:t>Vita quotidiana</a:t>
          </a:r>
          <a:endParaRPr lang="it-IT" dirty="0"/>
        </a:p>
      </dgm:t>
    </dgm:pt>
    <dgm:pt modelId="{00B86C83-4324-45CB-B3A4-41EE6B4C2C0D}" type="parTrans" cxnId="{7874EBA2-3A99-4CD3-B537-E516E6A9CA49}">
      <dgm:prSet/>
      <dgm:spPr/>
      <dgm:t>
        <a:bodyPr/>
        <a:lstStyle/>
        <a:p>
          <a:endParaRPr lang="it-IT"/>
        </a:p>
      </dgm:t>
    </dgm:pt>
    <dgm:pt modelId="{3A221005-911F-457B-B984-3E206CE59DD3}" type="sibTrans" cxnId="{7874EBA2-3A99-4CD3-B537-E516E6A9CA49}">
      <dgm:prSet/>
      <dgm:spPr/>
      <dgm:t>
        <a:bodyPr/>
        <a:lstStyle/>
        <a:p>
          <a:endParaRPr lang="it-IT"/>
        </a:p>
      </dgm:t>
    </dgm:pt>
    <dgm:pt modelId="{808D885B-C909-4CB9-A19F-DDD521B36D93}">
      <dgm:prSet phldrT="[Testo]"/>
      <dgm:spPr/>
      <dgm:t>
        <a:bodyPr/>
        <a:lstStyle/>
        <a:p>
          <a:r>
            <a:rPr lang="it-IT" dirty="0" smtClean="0"/>
            <a:t>lavoro</a:t>
          </a:r>
          <a:endParaRPr lang="it-IT" dirty="0"/>
        </a:p>
      </dgm:t>
    </dgm:pt>
    <dgm:pt modelId="{D4D3E686-ACB9-4026-985F-5AFD28017839}" type="parTrans" cxnId="{4F47785D-3E3B-472A-8B90-5CF1BCEACDE1}">
      <dgm:prSet/>
      <dgm:spPr/>
      <dgm:t>
        <a:bodyPr/>
        <a:lstStyle/>
        <a:p>
          <a:endParaRPr lang="it-IT"/>
        </a:p>
      </dgm:t>
    </dgm:pt>
    <dgm:pt modelId="{F6536002-9E91-454E-9921-13DBCCD9DFA0}" type="sibTrans" cxnId="{4F47785D-3E3B-472A-8B90-5CF1BCEACDE1}">
      <dgm:prSet/>
      <dgm:spPr/>
      <dgm:t>
        <a:bodyPr/>
        <a:lstStyle/>
        <a:p>
          <a:endParaRPr lang="it-IT"/>
        </a:p>
      </dgm:t>
    </dgm:pt>
    <dgm:pt modelId="{3E4216F5-E88D-43AA-BDC9-A2F45CBC8640}">
      <dgm:prSet phldrT="[Testo]" custT="1"/>
      <dgm:spPr/>
      <dgm:t>
        <a:bodyPr/>
        <a:lstStyle/>
        <a:p>
          <a:r>
            <a:rPr lang="it-IT" sz="1200" dirty="0" smtClean="0"/>
            <a:t>scuola</a:t>
          </a:r>
          <a:endParaRPr lang="it-IT" sz="1200" dirty="0"/>
        </a:p>
      </dgm:t>
    </dgm:pt>
    <dgm:pt modelId="{3BDBA8CE-FBF3-47CB-9DD1-29FCAEE91F09}" type="parTrans" cxnId="{394BF958-55EB-40B6-86A3-9A3946190FAC}">
      <dgm:prSet/>
      <dgm:spPr/>
      <dgm:t>
        <a:bodyPr/>
        <a:lstStyle/>
        <a:p>
          <a:endParaRPr lang="it-IT"/>
        </a:p>
      </dgm:t>
    </dgm:pt>
    <dgm:pt modelId="{CE181B1C-FFD9-46E8-A42C-E5DB841FD16B}" type="sibTrans" cxnId="{394BF958-55EB-40B6-86A3-9A3946190FAC}">
      <dgm:prSet/>
      <dgm:spPr/>
      <dgm:t>
        <a:bodyPr/>
        <a:lstStyle/>
        <a:p>
          <a:endParaRPr lang="it-IT"/>
        </a:p>
      </dgm:t>
    </dgm:pt>
    <dgm:pt modelId="{6B190ECA-2499-4418-908A-9F456145DA85}">
      <dgm:prSet phldrT="[Testo]"/>
      <dgm:spPr/>
      <dgm:t>
        <a:bodyPr/>
        <a:lstStyle/>
        <a:p>
          <a:r>
            <a:rPr lang="it-IT" dirty="0" smtClean="0"/>
            <a:t>Tempo libero</a:t>
          </a:r>
          <a:endParaRPr lang="it-IT" dirty="0"/>
        </a:p>
      </dgm:t>
    </dgm:pt>
    <dgm:pt modelId="{571D8FF3-45AF-4F9A-9D18-C766F62C34A8}" type="parTrans" cxnId="{6153EE17-660B-4B34-A250-9D5583FC6E67}">
      <dgm:prSet/>
      <dgm:spPr/>
      <dgm:t>
        <a:bodyPr/>
        <a:lstStyle/>
        <a:p>
          <a:endParaRPr lang="it-IT"/>
        </a:p>
      </dgm:t>
    </dgm:pt>
    <dgm:pt modelId="{709EECB6-6BCE-458A-89F6-091DA4F83D7C}" type="sibTrans" cxnId="{6153EE17-660B-4B34-A250-9D5583FC6E67}">
      <dgm:prSet/>
      <dgm:spPr/>
      <dgm:t>
        <a:bodyPr/>
        <a:lstStyle/>
        <a:p>
          <a:endParaRPr lang="it-IT"/>
        </a:p>
      </dgm:t>
    </dgm:pt>
    <dgm:pt modelId="{868E7416-63E2-4F68-89C2-9FA87DE03A4B}" type="pres">
      <dgm:prSet presAssocID="{7D07E306-36B9-4716-8477-4F8F261A452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44C59E6-358F-408F-B350-4C0491F5F7DF}" type="pres">
      <dgm:prSet presAssocID="{A2017CA7-A5A4-47DE-8F98-9F47F3354C33}" presName="centerShape" presStyleLbl="node0" presStyleIdx="0" presStyleCnt="1"/>
      <dgm:spPr/>
      <dgm:t>
        <a:bodyPr/>
        <a:lstStyle/>
        <a:p>
          <a:endParaRPr lang="it-IT"/>
        </a:p>
      </dgm:t>
    </dgm:pt>
    <dgm:pt modelId="{57DA00E2-468B-47DF-BABE-E9AF542C4CEC}" type="pres">
      <dgm:prSet presAssocID="{C8CE11BF-0528-4CE8-A388-3EF995461B16}" presName="node" presStyleLbl="node1" presStyleIdx="0" presStyleCnt="4" custScaleX="125841" custScaleY="124471" custRadScaleRad="94367" custRadScaleInc="-127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952617B-A9B3-4404-B172-FB7977E586A7}" type="pres">
      <dgm:prSet presAssocID="{C8CE11BF-0528-4CE8-A388-3EF995461B16}" presName="dummy" presStyleCnt="0"/>
      <dgm:spPr/>
      <dgm:t>
        <a:bodyPr/>
        <a:lstStyle/>
        <a:p>
          <a:endParaRPr lang="it-IT"/>
        </a:p>
      </dgm:t>
    </dgm:pt>
    <dgm:pt modelId="{0F405A27-21A4-4457-B319-F10B8260EA26}" type="pres">
      <dgm:prSet presAssocID="{3A221005-911F-457B-B984-3E206CE59DD3}" presName="sibTrans" presStyleLbl="sibTrans2D1" presStyleIdx="0" presStyleCnt="4"/>
      <dgm:spPr/>
      <dgm:t>
        <a:bodyPr/>
        <a:lstStyle/>
        <a:p>
          <a:endParaRPr lang="it-IT"/>
        </a:p>
      </dgm:t>
    </dgm:pt>
    <dgm:pt modelId="{D7C3A338-128E-4594-8F99-FF67A3904B89}" type="pres">
      <dgm:prSet presAssocID="{808D885B-C909-4CB9-A19F-DDD521B36D93}" presName="node" presStyleLbl="node1" presStyleIdx="1" presStyleCnt="4" custScaleX="133051" custScaleY="11457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F8001A1-8282-4525-A178-90BD3BAB9003}" type="pres">
      <dgm:prSet presAssocID="{808D885B-C909-4CB9-A19F-DDD521B36D93}" presName="dummy" presStyleCnt="0"/>
      <dgm:spPr/>
      <dgm:t>
        <a:bodyPr/>
        <a:lstStyle/>
        <a:p>
          <a:endParaRPr lang="it-IT"/>
        </a:p>
      </dgm:t>
    </dgm:pt>
    <dgm:pt modelId="{BB213BDC-C80F-42D7-9530-D55F58601627}" type="pres">
      <dgm:prSet presAssocID="{F6536002-9E91-454E-9921-13DBCCD9DFA0}" presName="sibTrans" presStyleLbl="sibTrans2D1" presStyleIdx="1" presStyleCnt="4"/>
      <dgm:spPr/>
      <dgm:t>
        <a:bodyPr/>
        <a:lstStyle/>
        <a:p>
          <a:endParaRPr lang="it-IT"/>
        </a:p>
      </dgm:t>
    </dgm:pt>
    <dgm:pt modelId="{AED453A4-66CE-493C-9A88-0C8A604CF2B3}" type="pres">
      <dgm:prSet presAssocID="{3E4216F5-E88D-43AA-BDC9-A2F45CBC8640}" presName="node" presStyleLbl="node1" presStyleIdx="2" presStyleCnt="4" custScaleX="127747" custScaleY="10099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3B8894-BAF4-4723-B804-3A48907F4D93}" type="pres">
      <dgm:prSet presAssocID="{3E4216F5-E88D-43AA-BDC9-A2F45CBC8640}" presName="dummy" presStyleCnt="0"/>
      <dgm:spPr/>
      <dgm:t>
        <a:bodyPr/>
        <a:lstStyle/>
        <a:p>
          <a:endParaRPr lang="it-IT"/>
        </a:p>
      </dgm:t>
    </dgm:pt>
    <dgm:pt modelId="{9B34CEAD-146F-4D17-BD35-63C2343146AE}" type="pres">
      <dgm:prSet presAssocID="{CE181B1C-FFD9-46E8-A42C-E5DB841FD16B}" presName="sibTrans" presStyleLbl="sibTrans2D1" presStyleIdx="2" presStyleCnt="4"/>
      <dgm:spPr/>
      <dgm:t>
        <a:bodyPr/>
        <a:lstStyle/>
        <a:p>
          <a:endParaRPr lang="it-IT"/>
        </a:p>
      </dgm:t>
    </dgm:pt>
    <dgm:pt modelId="{BAC7062D-639F-4BF9-9249-92E0CAD7FE22}" type="pres">
      <dgm:prSet presAssocID="{6B190ECA-2499-4418-908A-9F456145DA85}" presName="node" presStyleLbl="node1" presStyleIdx="3" presStyleCnt="4" custScaleX="123450" custScaleY="11966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AE7DC9A-9854-4A7B-8C40-353DF5D1E18E}" type="pres">
      <dgm:prSet presAssocID="{6B190ECA-2499-4418-908A-9F456145DA85}" presName="dummy" presStyleCnt="0"/>
      <dgm:spPr/>
      <dgm:t>
        <a:bodyPr/>
        <a:lstStyle/>
        <a:p>
          <a:endParaRPr lang="it-IT"/>
        </a:p>
      </dgm:t>
    </dgm:pt>
    <dgm:pt modelId="{6249577D-272D-4112-A950-8DB83C7C9272}" type="pres">
      <dgm:prSet presAssocID="{709EECB6-6BCE-458A-89F6-091DA4F83D7C}" presName="sibTrans" presStyleLbl="sibTrans2D1" presStyleIdx="3" presStyleCnt="4"/>
      <dgm:spPr/>
      <dgm:t>
        <a:bodyPr/>
        <a:lstStyle/>
        <a:p>
          <a:endParaRPr lang="it-IT"/>
        </a:p>
      </dgm:t>
    </dgm:pt>
  </dgm:ptLst>
  <dgm:cxnLst>
    <dgm:cxn modelId="{6153EE17-660B-4B34-A250-9D5583FC6E67}" srcId="{A2017CA7-A5A4-47DE-8F98-9F47F3354C33}" destId="{6B190ECA-2499-4418-908A-9F456145DA85}" srcOrd="3" destOrd="0" parTransId="{571D8FF3-45AF-4F9A-9D18-C766F62C34A8}" sibTransId="{709EECB6-6BCE-458A-89F6-091DA4F83D7C}"/>
    <dgm:cxn modelId="{A5BDC4EA-01E0-4494-832A-B610A1035A43}" type="presOf" srcId="{CE181B1C-FFD9-46E8-A42C-E5DB841FD16B}" destId="{9B34CEAD-146F-4D17-BD35-63C2343146AE}" srcOrd="0" destOrd="0" presId="urn:microsoft.com/office/officeart/2005/8/layout/radial6"/>
    <dgm:cxn modelId="{F42E767A-AB76-48B9-8955-D101D8B4219B}" srcId="{7D07E306-36B9-4716-8477-4F8F261A4524}" destId="{A2017CA7-A5A4-47DE-8F98-9F47F3354C33}" srcOrd="0" destOrd="0" parTransId="{E5DC0508-03F8-44D2-901E-D036F2F57263}" sibTransId="{C452E1E5-F371-4CE7-8B99-47D76D8074F7}"/>
    <dgm:cxn modelId="{7874EBA2-3A99-4CD3-B537-E516E6A9CA49}" srcId="{A2017CA7-A5A4-47DE-8F98-9F47F3354C33}" destId="{C8CE11BF-0528-4CE8-A388-3EF995461B16}" srcOrd="0" destOrd="0" parTransId="{00B86C83-4324-45CB-B3A4-41EE6B4C2C0D}" sibTransId="{3A221005-911F-457B-B984-3E206CE59DD3}"/>
    <dgm:cxn modelId="{DEE0B810-DF9E-4CBF-9468-66A6342536A8}" type="presOf" srcId="{808D885B-C909-4CB9-A19F-DDD521B36D93}" destId="{D7C3A338-128E-4594-8F99-FF67A3904B89}" srcOrd="0" destOrd="0" presId="urn:microsoft.com/office/officeart/2005/8/layout/radial6"/>
    <dgm:cxn modelId="{154A6964-C7D2-4750-A9D6-8EC6F9A7B6C1}" type="presOf" srcId="{7D07E306-36B9-4716-8477-4F8F261A4524}" destId="{868E7416-63E2-4F68-89C2-9FA87DE03A4B}" srcOrd="0" destOrd="0" presId="urn:microsoft.com/office/officeart/2005/8/layout/radial6"/>
    <dgm:cxn modelId="{4F47785D-3E3B-472A-8B90-5CF1BCEACDE1}" srcId="{A2017CA7-A5A4-47DE-8F98-9F47F3354C33}" destId="{808D885B-C909-4CB9-A19F-DDD521B36D93}" srcOrd="1" destOrd="0" parTransId="{D4D3E686-ACB9-4026-985F-5AFD28017839}" sibTransId="{F6536002-9E91-454E-9921-13DBCCD9DFA0}"/>
    <dgm:cxn modelId="{D169D418-B3D3-4AB9-8A2B-3FC97A4B9CAA}" type="presOf" srcId="{709EECB6-6BCE-458A-89F6-091DA4F83D7C}" destId="{6249577D-272D-4112-A950-8DB83C7C9272}" srcOrd="0" destOrd="0" presId="urn:microsoft.com/office/officeart/2005/8/layout/radial6"/>
    <dgm:cxn modelId="{3A2C2D11-2A1F-4E5B-849B-17659114368A}" type="presOf" srcId="{A2017CA7-A5A4-47DE-8F98-9F47F3354C33}" destId="{744C59E6-358F-408F-B350-4C0491F5F7DF}" srcOrd="0" destOrd="0" presId="urn:microsoft.com/office/officeart/2005/8/layout/radial6"/>
    <dgm:cxn modelId="{F273E399-365C-4674-9CE2-9A6B0FC7757E}" type="presOf" srcId="{F6536002-9E91-454E-9921-13DBCCD9DFA0}" destId="{BB213BDC-C80F-42D7-9530-D55F58601627}" srcOrd="0" destOrd="0" presId="urn:microsoft.com/office/officeart/2005/8/layout/radial6"/>
    <dgm:cxn modelId="{F6ABFA34-E8B3-4B16-ABE4-CE5ED6B3D175}" type="presOf" srcId="{3E4216F5-E88D-43AA-BDC9-A2F45CBC8640}" destId="{AED453A4-66CE-493C-9A88-0C8A604CF2B3}" srcOrd="0" destOrd="0" presId="urn:microsoft.com/office/officeart/2005/8/layout/radial6"/>
    <dgm:cxn modelId="{B4B35497-3D54-4EF9-8807-F5EE9BF82D08}" type="presOf" srcId="{3A221005-911F-457B-B984-3E206CE59DD3}" destId="{0F405A27-21A4-4457-B319-F10B8260EA26}" srcOrd="0" destOrd="0" presId="urn:microsoft.com/office/officeart/2005/8/layout/radial6"/>
    <dgm:cxn modelId="{394BF958-55EB-40B6-86A3-9A3946190FAC}" srcId="{A2017CA7-A5A4-47DE-8F98-9F47F3354C33}" destId="{3E4216F5-E88D-43AA-BDC9-A2F45CBC8640}" srcOrd="2" destOrd="0" parTransId="{3BDBA8CE-FBF3-47CB-9DD1-29FCAEE91F09}" sibTransId="{CE181B1C-FFD9-46E8-A42C-E5DB841FD16B}"/>
    <dgm:cxn modelId="{1F2CE283-6791-4F18-9455-11AB2230EE70}" type="presOf" srcId="{C8CE11BF-0528-4CE8-A388-3EF995461B16}" destId="{57DA00E2-468B-47DF-BABE-E9AF542C4CEC}" srcOrd="0" destOrd="0" presId="urn:microsoft.com/office/officeart/2005/8/layout/radial6"/>
    <dgm:cxn modelId="{A3C1C845-396A-4F63-B34F-0E4C56BD2983}" type="presOf" srcId="{6B190ECA-2499-4418-908A-9F456145DA85}" destId="{BAC7062D-639F-4BF9-9249-92E0CAD7FE22}" srcOrd="0" destOrd="0" presId="urn:microsoft.com/office/officeart/2005/8/layout/radial6"/>
    <dgm:cxn modelId="{0C9BF23B-A966-4BB6-97FD-8AD8CFB379C7}" type="presParOf" srcId="{868E7416-63E2-4F68-89C2-9FA87DE03A4B}" destId="{744C59E6-358F-408F-B350-4C0491F5F7DF}" srcOrd="0" destOrd="0" presId="urn:microsoft.com/office/officeart/2005/8/layout/radial6"/>
    <dgm:cxn modelId="{3EF6A9D1-F4AD-4C38-A94F-A61AA764AF3D}" type="presParOf" srcId="{868E7416-63E2-4F68-89C2-9FA87DE03A4B}" destId="{57DA00E2-468B-47DF-BABE-E9AF542C4CEC}" srcOrd="1" destOrd="0" presId="urn:microsoft.com/office/officeart/2005/8/layout/radial6"/>
    <dgm:cxn modelId="{C0EAD727-81B4-4FD6-B9C1-6154C1689311}" type="presParOf" srcId="{868E7416-63E2-4F68-89C2-9FA87DE03A4B}" destId="{0952617B-A9B3-4404-B172-FB7977E586A7}" srcOrd="2" destOrd="0" presId="urn:microsoft.com/office/officeart/2005/8/layout/radial6"/>
    <dgm:cxn modelId="{7FEA34F3-8D52-4F6C-A167-A5D27E25C00D}" type="presParOf" srcId="{868E7416-63E2-4F68-89C2-9FA87DE03A4B}" destId="{0F405A27-21A4-4457-B319-F10B8260EA26}" srcOrd="3" destOrd="0" presId="urn:microsoft.com/office/officeart/2005/8/layout/radial6"/>
    <dgm:cxn modelId="{F868616D-9E18-4C67-8E6E-CFA222118F60}" type="presParOf" srcId="{868E7416-63E2-4F68-89C2-9FA87DE03A4B}" destId="{D7C3A338-128E-4594-8F99-FF67A3904B89}" srcOrd="4" destOrd="0" presId="urn:microsoft.com/office/officeart/2005/8/layout/radial6"/>
    <dgm:cxn modelId="{931BE73F-8C1A-4F60-9123-9E553054580C}" type="presParOf" srcId="{868E7416-63E2-4F68-89C2-9FA87DE03A4B}" destId="{3F8001A1-8282-4525-A178-90BD3BAB9003}" srcOrd="5" destOrd="0" presId="urn:microsoft.com/office/officeart/2005/8/layout/radial6"/>
    <dgm:cxn modelId="{6857A891-F1A4-436A-813C-C72C1B1F57CF}" type="presParOf" srcId="{868E7416-63E2-4F68-89C2-9FA87DE03A4B}" destId="{BB213BDC-C80F-42D7-9530-D55F58601627}" srcOrd="6" destOrd="0" presId="urn:microsoft.com/office/officeart/2005/8/layout/radial6"/>
    <dgm:cxn modelId="{6AD50FB5-9542-472F-996C-256DC24FE8D8}" type="presParOf" srcId="{868E7416-63E2-4F68-89C2-9FA87DE03A4B}" destId="{AED453A4-66CE-493C-9A88-0C8A604CF2B3}" srcOrd="7" destOrd="0" presId="urn:microsoft.com/office/officeart/2005/8/layout/radial6"/>
    <dgm:cxn modelId="{51521556-F4A1-4214-B5A6-C50663A87582}" type="presParOf" srcId="{868E7416-63E2-4F68-89C2-9FA87DE03A4B}" destId="{EE3B8894-BAF4-4723-B804-3A48907F4D93}" srcOrd="8" destOrd="0" presId="urn:microsoft.com/office/officeart/2005/8/layout/radial6"/>
    <dgm:cxn modelId="{F8EA2B14-1ED8-4449-9B7A-D676BCB795DF}" type="presParOf" srcId="{868E7416-63E2-4F68-89C2-9FA87DE03A4B}" destId="{9B34CEAD-146F-4D17-BD35-63C2343146AE}" srcOrd="9" destOrd="0" presId="urn:microsoft.com/office/officeart/2005/8/layout/radial6"/>
    <dgm:cxn modelId="{AD1B204B-164B-4097-86FB-39539A31C3C7}" type="presParOf" srcId="{868E7416-63E2-4F68-89C2-9FA87DE03A4B}" destId="{BAC7062D-639F-4BF9-9249-92E0CAD7FE22}" srcOrd="10" destOrd="0" presId="urn:microsoft.com/office/officeart/2005/8/layout/radial6"/>
    <dgm:cxn modelId="{9E7F7D2A-45D6-4B87-8CC8-DA273069DB2B}" type="presParOf" srcId="{868E7416-63E2-4F68-89C2-9FA87DE03A4B}" destId="{0AE7DC9A-9854-4A7B-8C40-353DF5D1E18E}" srcOrd="11" destOrd="0" presId="urn:microsoft.com/office/officeart/2005/8/layout/radial6"/>
    <dgm:cxn modelId="{DF66EA6C-1CC6-487B-B1AF-2F8A9525ACDA}" type="presParOf" srcId="{868E7416-63E2-4F68-89C2-9FA87DE03A4B}" destId="{6249577D-272D-4112-A950-8DB83C7C927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41F8A71-B235-4F52-B1DF-942E7C22AD13}" type="doc">
      <dgm:prSet loTypeId="urn:microsoft.com/office/officeart/2005/8/layout/radial4" loCatId="relationship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811D4843-8027-43E2-8E73-24370E9ECB06}">
      <dgm:prSet phldrT="[Testo]"/>
      <dgm:spPr/>
      <dgm:t>
        <a:bodyPr/>
        <a:lstStyle/>
        <a:p>
          <a:r>
            <a:rPr lang="it-IT" dirty="0" smtClean="0"/>
            <a:t>Marc </a:t>
          </a:r>
          <a:r>
            <a:rPr lang="it-IT" dirty="0" err="1" smtClean="0"/>
            <a:t>Prensky</a:t>
          </a:r>
          <a:endParaRPr lang="it-IT" dirty="0"/>
        </a:p>
      </dgm:t>
    </dgm:pt>
    <dgm:pt modelId="{58DB63AC-77EB-43B8-80BE-4ACF46110506}" type="parTrans" cxnId="{54694C4C-AF9C-4E1E-82B6-080EE5EBCA0B}">
      <dgm:prSet/>
      <dgm:spPr/>
      <dgm:t>
        <a:bodyPr/>
        <a:lstStyle/>
        <a:p>
          <a:endParaRPr lang="it-IT"/>
        </a:p>
      </dgm:t>
    </dgm:pt>
    <dgm:pt modelId="{32D908BD-766A-462C-931E-FF65E2533979}" type="sibTrans" cxnId="{54694C4C-AF9C-4E1E-82B6-080EE5EBCA0B}">
      <dgm:prSet/>
      <dgm:spPr/>
      <dgm:t>
        <a:bodyPr/>
        <a:lstStyle/>
        <a:p>
          <a:endParaRPr lang="it-IT"/>
        </a:p>
      </dgm:t>
    </dgm:pt>
    <dgm:pt modelId="{F7B6294E-4AD4-479D-8D4C-36017B9BC9B5}">
      <dgm:prSet phldrT="[Testo]"/>
      <dgm:spPr/>
      <dgm:t>
        <a:bodyPr/>
        <a:lstStyle/>
        <a:p>
          <a:r>
            <a:rPr lang="it-IT" dirty="0" smtClean="0"/>
            <a:t>Digital native, </a:t>
          </a:r>
          <a:r>
            <a:rPr lang="it-IT" dirty="0" err="1" smtClean="0"/>
            <a:t>digital</a:t>
          </a:r>
          <a:r>
            <a:rPr lang="it-IT" dirty="0" smtClean="0"/>
            <a:t> </a:t>
          </a:r>
          <a:r>
            <a:rPr lang="it-IT" dirty="0" err="1" smtClean="0"/>
            <a:t>immigrants</a:t>
          </a:r>
          <a:endParaRPr lang="it-IT" dirty="0" smtClean="0"/>
        </a:p>
        <a:p>
          <a:r>
            <a:rPr lang="it-IT" dirty="0" smtClean="0"/>
            <a:t>2001</a:t>
          </a:r>
          <a:endParaRPr lang="it-IT" dirty="0"/>
        </a:p>
      </dgm:t>
    </dgm:pt>
    <dgm:pt modelId="{A7E327FD-F141-4769-9AF7-C09CAD1B5D2C}" type="parTrans" cxnId="{BD677F33-708B-44CA-98E5-8BB92F37C8A4}">
      <dgm:prSet/>
      <dgm:spPr/>
      <dgm:t>
        <a:bodyPr/>
        <a:lstStyle/>
        <a:p>
          <a:endParaRPr lang="it-IT"/>
        </a:p>
      </dgm:t>
    </dgm:pt>
    <dgm:pt modelId="{4C3BB1AE-A84F-4E38-9F68-438CA847974C}" type="sibTrans" cxnId="{BD677F33-708B-44CA-98E5-8BB92F37C8A4}">
      <dgm:prSet/>
      <dgm:spPr/>
      <dgm:t>
        <a:bodyPr/>
        <a:lstStyle/>
        <a:p>
          <a:endParaRPr lang="it-IT"/>
        </a:p>
      </dgm:t>
    </dgm:pt>
    <dgm:pt modelId="{F234F2C7-D35E-4C7B-B5E1-3267CD078BBE}">
      <dgm:prSet phldrT="[Testo]"/>
      <dgm:spPr/>
      <dgm:t>
        <a:bodyPr/>
        <a:lstStyle/>
        <a:p>
          <a:r>
            <a:rPr lang="it-IT" dirty="0" smtClean="0"/>
            <a:t>Ragazzi nati dopo il 1995</a:t>
          </a:r>
          <a:endParaRPr lang="it-IT" dirty="0"/>
        </a:p>
      </dgm:t>
    </dgm:pt>
    <dgm:pt modelId="{F2B0085F-C4C5-4426-8C86-98DBD2AC228A}" type="parTrans" cxnId="{D0C8774D-D918-4359-871A-6953EDD2D73E}">
      <dgm:prSet/>
      <dgm:spPr/>
      <dgm:t>
        <a:bodyPr/>
        <a:lstStyle/>
        <a:p>
          <a:endParaRPr lang="it-IT"/>
        </a:p>
      </dgm:t>
    </dgm:pt>
    <dgm:pt modelId="{5DEFB502-0A58-41E0-977A-7328806C49F1}" type="sibTrans" cxnId="{D0C8774D-D918-4359-871A-6953EDD2D73E}">
      <dgm:prSet/>
      <dgm:spPr/>
      <dgm:t>
        <a:bodyPr/>
        <a:lstStyle/>
        <a:p>
          <a:endParaRPr lang="it-IT"/>
        </a:p>
      </dgm:t>
    </dgm:pt>
    <dgm:pt modelId="{8C7A1E44-CD9E-4BEA-988B-770D4F17A0C2}">
      <dgm:prSet phldrT="[Testo]"/>
      <dgm:spPr/>
      <dgm:t>
        <a:bodyPr/>
        <a:lstStyle/>
        <a:p>
          <a:r>
            <a:rPr lang="it-IT" dirty="0" smtClean="0"/>
            <a:t>Ragazzi cresciuti con le tecnologie digitali</a:t>
          </a:r>
          <a:endParaRPr lang="it-IT" dirty="0"/>
        </a:p>
      </dgm:t>
    </dgm:pt>
    <dgm:pt modelId="{BEDDF3E9-306B-4CF6-9DB4-E3262F7C840B}" type="parTrans" cxnId="{C3DFB003-2878-4294-9E06-080458F55C94}">
      <dgm:prSet/>
      <dgm:spPr/>
      <dgm:t>
        <a:bodyPr/>
        <a:lstStyle/>
        <a:p>
          <a:endParaRPr lang="it-IT"/>
        </a:p>
      </dgm:t>
    </dgm:pt>
    <dgm:pt modelId="{0C85FB6B-83C4-42F9-9C22-EEB6B7C35A47}" type="sibTrans" cxnId="{C3DFB003-2878-4294-9E06-080458F55C94}">
      <dgm:prSet/>
      <dgm:spPr/>
      <dgm:t>
        <a:bodyPr/>
        <a:lstStyle/>
        <a:p>
          <a:endParaRPr lang="it-IT"/>
        </a:p>
      </dgm:t>
    </dgm:pt>
    <dgm:pt modelId="{49DDBAD9-E713-49D4-AB76-0402728FCF71}" type="pres">
      <dgm:prSet presAssocID="{A41F8A71-B235-4F52-B1DF-942E7C22AD1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85A7D37-4AD4-4E78-BACC-9CC723178D5B}" type="pres">
      <dgm:prSet presAssocID="{811D4843-8027-43E2-8E73-24370E9ECB06}" presName="centerShape" presStyleLbl="node0" presStyleIdx="0" presStyleCnt="1"/>
      <dgm:spPr/>
      <dgm:t>
        <a:bodyPr/>
        <a:lstStyle/>
        <a:p>
          <a:endParaRPr lang="it-IT"/>
        </a:p>
      </dgm:t>
    </dgm:pt>
    <dgm:pt modelId="{751DCB5F-9D75-4067-920E-2ED42718631F}" type="pres">
      <dgm:prSet presAssocID="{A7E327FD-F141-4769-9AF7-C09CAD1B5D2C}" presName="parTrans" presStyleLbl="bgSibTrans2D1" presStyleIdx="0" presStyleCnt="3"/>
      <dgm:spPr/>
      <dgm:t>
        <a:bodyPr/>
        <a:lstStyle/>
        <a:p>
          <a:endParaRPr lang="it-IT"/>
        </a:p>
      </dgm:t>
    </dgm:pt>
    <dgm:pt modelId="{50FF34A0-9556-43DE-A91E-56723E1EB1CC}" type="pres">
      <dgm:prSet presAssocID="{F7B6294E-4AD4-479D-8D4C-36017B9BC9B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7C987C3-5CEE-4884-ABA2-0A9669345DB0}" type="pres">
      <dgm:prSet presAssocID="{F2B0085F-C4C5-4426-8C86-98DBD2AC228A}" presName="parTrans" presStyleLbl="bgSibTrans2D1" presStyleIdx="1" presStyleCnt="3"/>
      <dgm:spPr/>
      <dgm:t>
        <a:bodyPr/>
        <a:lstStyle/>
        <a:p>
          <a:endParaRPr lang="it-IT"/>
        </a:p>
      </dgm:t>
    </dgm:pt>
    <dgm:pt modelId="{0CFB5D72-7F74-4219-B72E-3C2821976AD2}" type="pres">
      <dgm:prSet presAssocID="{F234F2C7-D35E-4C7B-B5E1-3267CD078BB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2035842-8BA5-4CB2-B4E7-87591A35BAF9}" type="pres">
      <dgm:prSet presAssocID="{BEDDF3E9-306B-4CF6-9DB4-E3262F7C840B}" presName="parTrans" presStyleLbl="bgSibTrans2D1" presStyleIdx="2" presStyleCnt="3"/>
      <dgm:spPr/>
      <dgm:t>
        <a:bodyPr/>
        <a:lstStyle/>
        <a:p>
          <a:endParaRPr lang="it-IT"/>
        </a:p>
      </dgm:t>
    </dgm:pt>
    <dgm:pt modelId="{2EC7A101-5F73-46D3-BF77-93419B8D2568}" type="pres">
      <dgm:prSet presAssocID="{8C7A1E44-CD9E-4BEA-988B-770D4F17A0C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58D49DD-E422-418F-B962-177EB0625832}" type="presOf" srcId="{A41F8A71-B235-4F52-B1DF-942E7C22AD13}" destId="{49DDBAD9-E713-49D4-AB76-0402728FCF71}" srcOrd="0" destOrd="0" presId="urn:microsoft.com/office/officeart/2005/8/layout/radial4"/>
    <dgm:cxn modelId="{83FC3BF5-1F44-45C8-BD01-5200EDB1D822}" type="presOf" srcId="{BEDDF3E9-306B-4CF6-9DB4-E3262F7C840B}" destId="{12035842-8BA5-4CB2-B4E7-87591A35BAF9}" srcOrd="0" destOrd="0" presId="urn:microsoft.com/office/officeart/2005/8/layout/radial4"/>
    <dgm:cxn modelId="{EF9B5AE4-1946-4D11-AD38-B8FD01DEEF60}" type="presOf" srcId="{811D4843-8027-43E2-8E73-24370E9ECB06}" destId="{D85A7D37-4AD4-4E78-BACC-9CC723178D5B}" srcOrd="0" destOrd="0" presId="urn:microsoft.com/office/officeart/2005/8/layout/radial4"/>
    <dgm:cxn modelId="{F782C153-09C2-42A6-8DFB-0072E0536F97}" type="presOf" srcId="{8C7A1E44-CD9E-4BEA-988B-770D4F17A0C2}" destId="{2EC7A101-5F73-46D3-BF77-93419B8D2568}" srcOrd="0" destOrd="0" presId="urn:microsoft.com/office/officeart/2005/8/layout/radial4"/>
    <dgm:cxn modelId="{D0C8774D-D918-4359-871A-6953EDD2D73E}" srcId="{811D4843-8027-43E2-8E73-24370E9ECB06}" destId="{F234F2C7-D35E-4C7B-B5E1-3267CD078BBE}" srcOrd="1" destOrd="0" parTransId="{F2B0085F-C4C5-4426-8C86-98DBD2AC228A}" sibTransId="{5DEFB502-0A58-41E0-977A-7328806C49F1}"/>
    <dgm:cxn modelId="{C3DFB003-2878-4294-9E06-080458F55C94}" srcId="{811D4843-8027-43E2-8E73-24370E9ECB06}" destId="{8C7A1E44-CD9E-4BEA-988B-770D4F17A0C2}" srcOrd="2" destOrd="0" parTransId="{BEDDF3E9-306B-4CF6-9DB4-E3262F7C840B}" sibTransId="{0C85FB6B-83C4-42F9-9C22-EEB6B7C35A47}"/>
    <dgm:cxn modelId="{54694C4C-AF9C-4E1E-82B6-080EE5EBCA0B}" srcId="{A41F8A71-B235-4F52-B1DF-942E7C22AD13}" destId="{811D4843-8027-43E2-8E73-24370E9ECB06}" srcOrd="0" destOrd="0" parTransId="{58DB63AC-77EB-43B8-80BE-4ACF46110506}" sibTransId="{32D908BD-766A-462C-931E-FF65E2533979}"/>
    <dgm:cxn modelId="{B0A8D878-56A4-4867-BD00-09ECDF61BD04}" type="presOf" srcId="{F234F2C7-D35E-4C7B-B5E1-3267CD078BBE}" destId="{0CFB5D72-7F74-4219-B72E-3C2821976AD2}" srcOrd="0" destOrd="0" presId="urn:microsoft.com/office/officeart/2005/8/layout/radial4"/>
    <dgm:cxn modelId="{127ACA82-8EA9-423A-B803-5555ECC3ECD9}" type="presOf" srcId="{F7B6294E-4AD4-479D-8D4C-36017B9BC9B5}" destId="{50FF34A0-9556-43DE-A91E-56723E1EB1CC}" srcOrd="0" destOrd="0" presId="urn:microsoft.com/office/officeart/2005/8/layout/radial4"/>
    <dgm:cxn modelId="{BD677F33-708B-44CA-98E5-8BB92F37C8A4}" srcId="{811D4843-8027-43E2-8E73-24370E9ECB06}" destId="{F7B6294E-4AD4-479D-8D4C-36017B9BC9B5}" srcOrd="0" destOrd="0" parTransId="{A7E327FD-F141-4769-9AF7-C09CAD1B5D2C}" sibTransId="{4C3BB1AE-A84F-4E38-9F68-438CA847974C}"/>
    <dgm:cxn modelId="{A42EC7B8-7342-4796-B88B-EDEF731739F9}" type="presOf" srcId="{F2B0085F-C4C5-4426-8C86-98DBD2AC228A}" destId="{B7C987C3-5CEE-4884-ABA2-0A9669345DB0}" srcOrd="0" destOrd="0" presId="urn:microsoft.com/office/officeart/2005/8/layout/radial4"/>
    <dgm:cxn modelId="{B77B6B16-746B-40B8-9C8C-2C4FB30313B6}" type="presOf" srcId="{A7E327FD-F141-4769-9AF7-C09CAD1B5D2C}" destId="{751DCB5F-9D75-4067-920E-2ED42718631F}" srcOrd="0" destOrd="0" presId="urn:microsoft.com/office/officeart/2005/8/layout/radial4"/>
    <dgm:cxn modelId="{DCE16127-5144-42D5-AF56-CD3B0A8A8689}" type="presParOf" srcId="{49DDBAD9-E713-49D4-AB76-0402728FCF71}" destId="{D85A7D37-4AD4-4E78-BACC-9CC723178D5B}" srcOrd="0" destOrd="0" presId="urn:microsoft.com/office/officeart/2005/8/layout/radial4"/>
    <dgm:cxn modelId="{B54BD261-3D62-409B-9D78-50A6852CC7CB}" type="presParOf" srcId="{49DDBAD9-E713-49D4-AB76-0402728FCF71}" destId="{751DCB5F-9D75-4067-920E-2ED42718631F}" srcOrd="1" destOrd="0" presId="urn:microsoft.com/office/officeart/2005/8/layout/radial4"/>
    <dgm:cxn modelId="{16F68C9D-5006-478D-A632-6DD7D8A84E0A}" type="presParOf" srcId="{49DDBAD9-E713-49D4-AB76-0402728FCF71}" destId="{50FF34A0-9556-43DE-A91E-56723E1EB1CC}" srcOrd="2" destOrd="0" presId="urn:microsoft.com/office/officeart/2005/8/layout/radial4"/>
    <dgm:cxn modelId="{619C273A-2AED-415B-8279-5FB443462D77}" type="presParOf" srcId="{49DDBAD9-E713-49D4-AB76-0402728FCF71}" destId="{B7C987C3-5CEE-4884-ABA2-0A9669345DB0}" srcOrd="3" destOrd="0" presId="urn:microsoft.com/office/officeart/2005/8/layout/radial4"/>
    <dgm:cxn modelId="{97F7A38A-0574-4BF1-AC65-697C3A25610E}" type="presParOf" srcId="{49DDBAD9-E713-49D4-AB76-0402728FCF71}" destId="{0CFB5D72-7F74-4219-B72E-3C2821976AD2}" srcOrd="4" destOrd="0" presId="urn:microsoft.com/office/officeart/2005/8/layout/radial4"/>
    <dgm:cxn modelId="{2BA1E234-C7ED-4139-92D7-E544581F679B}" type="presParOf" srcId="{49DDBAD9-E713-49D4-AB76-0402728FCF71}" destId="{12035842-8BA5-4CB2-B4E7-87591A35BAF9}" srcOrd="5" destOrd="0" presId="urn:microsoft.com/office/officeart/2005/8/layout/radial4"/>
    <dgm:cxn modelId="{A41F058C-E200-4249-9A4E-3997001CF844}" type="presParOf" srcId="{49DDBAD9-E713-49D4-AB76-0402728FCF71}" destId="{2EC7A101-5F73-46D3-BF77-93419B8D2568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118EEB-4EC0-49DB-B901-962623966670}">
      <dsp:nvSpPr>
        <dsp:cNvPr id="0" name=""/>
        <dsp:cNvSpPr/>
      </dsp:nvSpPr>
      <dsp:spPr>
        <a:xfrm>
          <a:off x="5905347" y="2596800"/>
          <a:ext cx="866449" cy="440570"/>
        </a:xfrm>
        <a:custGeom>
          <a:avLst/>
          <a:gdLst/>
          <a:ahLst/>
          <a:cxnLst/>
          <a:rect l="0" t="0" r="0" b="0"/>
          <a:pathLst>
            <a:path>
              <a:moveTo>
                <a:pt x="866449" y="0"/>
              </a:moveTo>
              <a:lnTo>
                <a:pt x="866449" y="304938"/>
              </a:lnTo>
              <a:lnTo>
                <a:pt x="0" y="304938"/>
              </a:lnTo>
              <a:lnTo>
                <a:pt x="0" y="4405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B89B1D-63A3-41AD-BE76-E560F5708869}">
      <dsp:nvSpPr>
        <dsp:cNvPr id="0" name=""/>
        <dsp:cNvSpPr/>
      </dsp:nvSpPr>
      <dsp:spPr>
        <a:xfrm>
          <a:off x="3851853" y="982709"/>
          <a:ext cx="2919943" cy="6843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8761"/>
              </a:lnTo>
              <a:lnTo>
                <a:pt x="2919943" y="548761"/>
              </a:lnTo>
              <a:lnTo>
                <a:pt x="2919943" y="6843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E2FB70-0DD0-46D1-97EB-1D69BB16E828}">
      <dsp:nvSpPr>
        <dsp:cNvPr id="0" name=""/>
        <dsp:cNvSpPr/>
      </dsp:nvSpPr>
      <dsp:spPr>
        <a:xfrm>
          <a:off x="3659808" y="982709"/>
          <a:ext cx="192044" cy="684392"/>
        </a:xfrm>
        <a:custGeom>
          <a:avLst/>
          <a:gdLst/>
          <a:ahLst/>
          <a:cxnLst/>
          <a:rect l="0" t="0" r="0" b="0"/>
          <a:pathLst>
            <a:path>
              <a:moveTo>
                <a:pt x="192044" y="0"/>
              </a:moveTo>
              <a:lnTo>
                <a:pt x="192044" y="548761"/>
              </a:lnTo>
              <a:lnTo>
                <a:pt x="0" y="548761"/>
              </a:lnTo>
              <a:lnTo>
                <a:pt x="0" y="6843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61203B-EA8C-45F0-A60B-FF1E2E8E80EE}">
      <dsp:nvSpPr>
        <dsp:cNvPr id="0" name=""/>
        <dsp:cNvSpPr/>
      </dsp:nvSpPr>
      <dsp:spPr>
        <a:xfrm>
          <a:off x="922583" y="982709"/>
          <a:ext cx="2929270" cy="684392"/>
        </a:xfrm>
        <a:custGeom>
          <a:avLst/>
          <a:gdLst/>
          <a:ahLst/>
          <a:cxnLst/>
          <a:rect l="0" t="0" r="0" b="0"/>
          <a:pathLst>
            <a:path>
              <a:moveTo>
                <a:pt x="2929270" y="0"/>
              </a:moveTo>
              <a:lnTo>
                <a:pt x="2929270" y="548761"/>
              </a:lnTo>
              <a:lnTo>
                <a:pt x="0" y="548761"/>
              </a:lnTo>
              <a:lnTo>
                <a:pt x="0" y="6843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2823B1-2081-495E-93F9-147E5B0E512D}">
      <dsp:nvSpPr>
        <dsp:cNvPr id="0" name=""/>
        <dsp:cNvSpPr/>
      </dsp:nvSpPr>
      <dsp:spPr>
        <a:xfrm>
          <a:off x="2021438" y="53011"/>
          <a:ext cx="3660829" cy="929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D577AC-FA6D-49E8-A684-026845075782}">
      <dsp:nvSpPr>
        <dsp:cNvPr id="0" name=""/>
        <dsp:cNvSpPr/>
      </dsp:nvSpPr>
      <dsp:spPr>
        <a:xfrm>
          <a:off x="2184115" y="207554"/>
          <a:ext cx="3660829" cy="9296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Insegnare non significa soltanto curricolo e istruzione</a:t>
          </a:r>
          <a:endParaRPr lang="it-IT" sz="1800" kern="1200" dirty="0"/>
        </a:p>
      </dsp:txBody>
      <dsp:txXfrm>
        <a:off x="2211345" y="234784"/>
        <a:ext cx="3606369" cy="875238"/>
      </dsp:txXfrm>
    </dsp:sp>
    <dsp:sp modelId="{91B78AB5-797E-4BDE-B2D9-954C82AA08FE}">
      <dsp:nvSpPr>
        <dsp:cNvPr id="0" name=""/>
        <dsp:cNvSpPr/>
      </dsp:nvSpPr>
      <dsp:spPr>
        <a:xfrm>
          <a:off x="66236" y="1667102"/>
          <a:ext cx="1712694" cy="929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3F78E7-872A-4AE6-8F7A-98FE1904B2A8}">
      <dsp:nvSpPr>
        <dsp:cNvPr id="0" name=""/>
        <dsp:cNvSpPr/>
      </dsp:nvSpPr>
      <dsp:spPr>
        <a:xfrm>
          <a:off x="228913" y="1821645"/>
          <a:ext cx="1712694" cy="9296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E</a:t>
          </a:r>
          <a:r>
            <a:rPr lang="it-IT" sz="1800" kern="1200" dirty="0" smtClean="0"/>
            <a:t>’ anche </a:t>
          </a:r>
          <a:r>
            <a:rPr lang="it-IT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gestire la classe</a:t>
          </a:r>
          <a:endParaRPr lang="it-IT" sz="1800" kern="1200" dirty="0"/>
        </a:p>
      </dsp:txBody>
      <dsp:txXfrm>
        <a:off x="256143" y="1848875"/>
        <a:ext cx="1658234" cy="875238"/>
      </dsp:txXfrm>
    </dsp:sp>
    <dsp:sp modelId="{A72FCBFA-EB66-41EF-9907-06616FADE2BD}">
      <dsp:nvSpPr>
        <dsp:cNvPr id="0" name=""/>
        <dsp:cNvSpPr/>
      </dsp:nvSpPr>
      <dsp:spPr>
        <a:xfrm>
          <a:off x="2294250" y="1667102"/>
          <a:ext cx="2731116" cy="929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86C4A1-0079-412D-A65A-8D44DCF68B88}">
      <dsp:nvSpPr>
        <dsp:cNvPr id="0" name=""/>
        <dsp:cNvSpPr/>
      </dsp:nvSpPr>
      <dsp:spPr>
        <a:xfrm>
          <a:off x="2456927" y="1821645"/>
          <a:ext cx="2731116" cy="9296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motivare</a:t>
          </a:r>
          <a:r>
            <a:rPr lang="it-IT" sz="1800" kern="1200" dirty="0" smtClean="0"/>
            <a:t> gli studenti ad apprendere </a:t>
          </a:r>
          <a:endParaRPr lang="it-IT" sz="1800" kern="1200" dirty="0"/>
        </a:p>
      </dsp:txBody>
      <dsp:txXfrm>
        <a:off x="2484157" y="1848875"/>
        <a:ext cx="2676656" cy="875238"/>
      </dsp:txXfrm>
    </dsp:sp>
    <dsp:sp modelId="{9AB529B6-78F2-4578-BAA6-A83EC7B2B248}">
      <dsp:nvSpPr>
        <dsp:cNvPr id="0" name=""/>
        <dsp:cNvSpPr/>
      </dsp:nvSpPr>
      <dsp:spPr>
        <a:xfrm>
          <a:off x="5427395" y="1667102"/>
          <a:ext cx="2688804" cy="929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8A1403-63BB-441B-B18A-A94F0477730E}">
      <dsp:nvSpPr>
        <dsp:cNvPr id="0" name=""/>
        <dsp:cNvSpPr/>
      </dsp:nvSpPr>
      <dsp:spPr>
        <a:xfrm>
          <a:off x="5590071" y="1821645"/>
          <a:ext cx="2688804" cy="9296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cercare di soddisfare i loro bisogni individuali </a:t>
          </a:r>
          <a:endParaRPr lang="it-IT" sz="1800" kern="1200" dirty="0"/>
        </a:p>
      </dsp:txBody>
      <dsp:txXfrm>
        <a:off x="5617301" y="1848875"/>
        <a:ext cx="2634344" cy="875238"/>
      </dsp:txXfrm>
    </dsp:sp>
    <dsp:sp modelId="{1E929DB9-00CB-4B45-B4BD-DDB909D5FE2C}">
      <dsp:nvSpPr>
        <dsp:cNvPr id="0" name=""/>
        <dsp:cNvSpPr/>
      </dsp:nvSpPr>
      <dsp:spPr>
        <a:xfrm>
          <a:off x="4064084" y="3037371"/>
          <a:ext cx="3682527" cy="13103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91332B-94DF-4F8D-BA7B-C0B311CD5ACD}">
      <dsp:nvSpPr>
        <dsp:cNvPr id="0" name=""/>
        <dsp:cNvSpPr/>
      </dsp:nvSpPr>
      <dsp:spPr>
        <a:xfrm>
          <a:off x="4226761" y="3191914"/>
          <a:ext cx="3682527" cy="1310307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inclusi i bisogni degli studenti che manifestano problemi cronici di personalità e comportamento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BES</a:t>
          </a:r>
        </a:p>
      </dsp:txBody>
      <dsp:txXfrm>
        <a:off x="4265139" y="3230292"/>
        <a:ext cx="3605771" cy="123355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621DD4-3D39-4157-86ED-CA8F366294EE}">
      <dsp:nvSpPr>
        <dsp:cNvPr id="0" name=""/>
        <dsp:cNvSpPr/>
      </dsp:nvSpPr>
      <dsp:spPr>
        <a:xfrm>
          <a:off x="915189" y="643590"/>
          <a:ext cx="4290301" cy="4290301"/>
        </a:xfrm>
        <a:prstGeom prst="blockArc">
          <a:avLst>
            <a:gd name="adj1" fmla="val 10800000"/>
            <a:gd name="adj2" fmla="val 16200000"/>
            <a:gd name="adj3" fmla="val 4641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FB3DF0-C03B-43CC-B10A-A8175CBFDEDE}">
      <dsp:nvSpPr>
        <dsp:cNvPr id="0" name=""/>
        <dsp:cNvSpPr/>
      </dsp:nvSpPr>
      <dsp:spPr>
        <a:xfrm>
          <a:off x="915189" y="643590"/>
          <a:ext cx="4290301" cy="4290301"/>
        </a:xfrm>
        <a:prstGeom prst="blockArc">
          <a:avLst>
            <a:gd name="adj1" fmla="val 5400000"/>
            <a:gd name="adj2" fmla="val 10800000"/>
            <a:gd name="adj3" fmla="val 4641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C48F00-8093-4D73-89CB-CDA576EC9C7D}">
      <dsp:nvSpPr>
        <dsp:cNvPr id="0" name=""/>
        <dsp:cNvSpPr/>
      </dsp:nvSpPr>
      <dsp:spPr>
        <a:xfrm>
          <a:off x="915189" y="643590"/>
          <a:ext cx="4290301" cy="4290301"/>
        </a:xfrm>
        <a:prstGeom prst="blockArc">
          <a:avLst>
            <a:gd name="adj1" fmla="val 0"/>
            <a:gd name="adj2" fmla="val 5400000"/>
            <a:gd name="adj3" fmla="val 4641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B70171-EE8C-47AF-9EB3-5232A23D9CCF}">
      <dsp:nvSpPr>
        <dsp:cNvPr id="0" name=""/>
        <dsp:cNvSpPr/>
      </dsp:nvSpPr>
      <dsp:spPr>
        <a:xfrm>
          <a:off x="915189" y="643590"/>
          <a:ext cx="4290301" cy="4290301"/>
        </a:xfrm>
        <a:prstGeom prst="blockArc">
          <a:avLst>
            <a:gd name="adj1" fmla="val 16200000"/>
            <a:gd name="adj2" fmla="val 0"/>
            <a:gd name="adj3" fmla="val 464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A260AF-78D1-429A-8F57-619AD64E5703}">
      <dsp:nvSpPr>
        <dsp:cNvPr id="0" name=""/>
        <dsp:cNvSpPr/>
      </dsp:nvSpPr>
      <dsp:spPr>
        <a:xfrm>
          <a:off x="2072603" y="1801004"/>
          <a:ext cx="1975473" cy="197547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400" kern="1200" dirty="0" smtClean="0"/>
            <a:t>Nativo digitale</a:t>
          </a:r>
          <a:endParaRPr lang="it-IT" sz="3400" kern="1200" dirty="0"/>
        </a:p>
      </dsp:txBody>
      <dsp:txXfrm>
        <a:off x="2361904" y="2090305"/>
        <a:ext cx="1396871" cy="1396871"/>
      </dsp:txXfrm>
    </dsp:sp>
    <dsp:sp modelId="{59CF6B93-6FAE-42BD-8A19-2E4723FDBAED}">
      <dsp:nvSpPr>
        <dsp:cNvPr id="0" name=""/>
        <dsp:cNvSpPr/>
      </dsp:nvSpPr>
      <dsp:spPr>
        <a:xfrm>
          <a:off x="2368924" y="1956"/>
          <a:ext cx="1382831" cy="13828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Cresce in una società multischermo</a:t>
          </a:r>
          <a:endParaRPr lang="it-IT" sz="1600" kern="1200" dirty="0"/>
        </a:p>
      </dsp:txBody>
      <dsp:txXfrm>
        <a:off x="2571435" y="204467"/>
        <a:ext cx="977809" cy="977809"/>
      </dsp:txXfrm>
    </dsp:sp>
    <dsp:sp modelId="{A86A07E0-105E-4DB2-93E9-072CBAC995E0}">
      <dsp:nvSpPr>
        <dsp:cNvPr id="0" name=""/>
        <dsp:cNvSpPr/>
      </dsp:nvSpPr>
      <dsp:spPr>
        <a:xfrm>
          <a:off x="4464293" y="2097325"/>
          <a:ext cx="1382831" cy="1382831"/>
        </a:xfrm>
        <a:prstGeom prst="ellipse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Le tecnologie sono un elemento naturale</a:t>
          </a:r>
          <a:endParaRPr lang="it-IT" sz="1800" kern="1200" dirty="0"/>
        </a:p>
      </dsp:txBody>
      <dsp:txXfrm>
        <a:off x="4666804" y="2299836"/>
        <a:ext cx="977809" cy="977809"/>
      </dsp:txXfrm>
    </dsp:sp>
    <dsp:sp modelId="{637DFC78-4459-40E4-B7F1-0096B2B1F4CF}">
      <dsp:nvSpPr>
        <dsp:cNvPr id="0" name=""/>
        <dsp:cNvSpPr/>
      </dsp:nvSpPr>
      <dsp:spPr>
        <a:xfrm>
          <a:off x="2368924" y="4192694"/>
          <a:ext cx="1382831" cy="1382831"/>
        </a:xfrm>
        <a:prstGeom prst="ellipse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dirty="0" smtClean="0"/>
            <a:t>È sempre connesso</a:t>
          </a:r>
          <a:endParaRPr lang="it-IT" sz="1900" kern="1200" dirty="0"/>
        </a:p>
      </dsp:txBody>
      <dsp:txXfrm>
        <a:off x="2571435" y="4395205"/>
        <a:ext cx="977809" cy="977809"/>
      </dsp:txXfrm>
    </dsp:sp>
    <dsp:sp modelId="{CA36E6C5-529C-4CB7-8F52-D34996CFE69F}">
      <dsp:nvSpPr>
        <dsp:cNvPr id="0" name=""/>
        <dsp:cNvSpPr/>
      </dsp:nvSpPr>
      <dsp:spPr>
        <a:xfrm>
          <a:off x="273555" y="2097325"/>
          <a:ext cx="1382831" cy="1382831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Sono  molto operativi</a:t>
          </a:r>
          <a:endParaRPr lang="it-IT" sz="2000" kern="1200" dirty="0"/>
        </a:p>
      </dsp:txBody>
      <dsp:txXfrm>
        <a:off x="476066" y="2299836"/>
        <a:ext cx="977809" cy="97780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DCE7FA-F665-4781-8E6D-DDBA2778F502}">
      <dsp:nvSpPr>
        <dsp:cNvPr id="0" name=""/>
        <dsp:cNvSpPr/>
      </dsp:nvSpPr>
      <dsp:spPr>
        <a:xfrm>
          <a:off x="793528" y="2088232"/>
          <a:ext cx="1140295" cy="9919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0147" y="0"/>
              </a:lnTo>
              <a:lnTo>
                <a:pt x="570147" y="991910"/>
              </a:lnTo>
              <a:lnTo>
                <a:pt x="1140295" y="9919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1325892" y="2546403"/>
        <a:ext cx="75567" cy="75567"/>
      </dsp:txXfrm>
    </dsp:sp>
    <dsp:sp modelId="{867E8E15-285E-40CD-A7CB-CA82CD2E9C10}">
      <dsp:nvSpPr>
        <dsp:cNvPr id="0" name=""/>
        <dsp:cNvSpPr/>
      </dsp:nvSpPr>
      <dsp:spPr>
        <a:xfrm>
          <a:off x="793528" y="2042512"/>
          <a:ext cx="11402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140295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1335168" y="2059724"/>
        <a:ext cx="57014" cy="57014"/>
      </dsp:txXfrm>
    </dsp:sp>
    <dsp:sp modelId="{8AC956A1-05CF-4070-840B-74F521F7E9B9}">
      <dsp:nvSpPr>
        <dsp:cNvPr id="0" name=""/>
        <dsp:cNvSpPr/>
      </dsp:nvSpPr>
      <dsp:spPr>
        <a:xfrm>
          <a:off x="793528" y="1096321"/>
          <a:ext cx="1140295" cy="991910"/>
        </a:xfrm>
        <a:custGeom>
          <a:avLst/>
          <a:gdLst/>
          <a:ahLst/>
          <a:cxnLst/>
          <a:rect l="0" t="0" r="0" b="0"/>
          <a:pathLst>
            <a:path>
              <a:moveTo>
                <a:pt x="0" y="991910"/>
              </a:moveTo>
              <a:lnTo>
                <a:pt x="570147" y="991910"/>
              </a:lnTo>
              <a:lnTo>
                <a:pt x="570147" y="0"/>
              </a:lnTo>
              <a:lnTo>
                <a:pt x="114029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1325892" y="1554493"/>
        <a:ext cx="75567" cy="75567"/>
      </dsp:txXfrm>
    </dsp:sp>
    <dsp:sp modelId="{888B0253-A707-4D82-991E-25D03C35BA35}">
      <dsp:nvSpPr>
        <dsp:cNvPr id="0" name=""/>
        <dsp:cNvSpPr/>
      </dsp:nvSpPr>
      <dsp:spPr>
        <a:xfrm rot="16200000">
          <a:off x="-1691467" y="1691467"/>
          <a:ext cx="4176464" cy="793528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Bisogni riconducibili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a 3 aree</a:t>
          </a:r>
          <a:endParaRPr lang="it-IT" sz="2200" kern="1200" dirty="0"/>
        </a:p>
      </dsp:txBody>
      <dsp:txXfrm>
        <a:off x="-1691467" y="1691467"/>
        <a:ext cx="4176464" cy="793528"/>
      </dsp:txXfrm>
    </dsp:sp>
    <dsp:sp modelId="{4ECDA2F5-52A7-4239-8547-7EEAE5179A89}">
      <dsp:nvSpPr>
        <dsp:cNvPr id="0" name=""/>
        <dsp:cNvSpPr/>
      </dsp:nvSpPr>
      <dsp:spPr>
        <a:xfrm>
          <a:off x="1933823" y="699557"/>
          <a:ext cx="4484342" cy="7935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latin typeface="Verdana" pitchFamily="18"/>
            </a:rPr>
            <a:t>1.Disabilità</a:t>
          </a:r>
          <a:endParaRPr lang="it-IT" sz="2000" kern="1200" dirty="0"/>
        </a:p>
      </dsp:txBody>
      <dsp:txXfrm>
        <a:off x="1933823" y="699557"/>
        <a:ext cx="4484342" cy="793528"/>
      </dsp:txXfrm>
    </dsp:sp>
    <dsp:sp modelId="{14E022FD-1DFD-4FD2-8BDA-CAC9A7554A58}">
      <dsp:nvSpPr>
        <dsp:cNvPr id="0" name=""/>
        <dsp:cNvSpPr/>
      </dsp:nvSpPr>
      <dsp:spPr>
        <a:xfrm>
          <a:off x="1933823" y="1691467"/>
          <a:ext cx="5104322" cy="7935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latin typeface="Verdana" pitchFamily="18"/>
            </a:rPr>
            <a:t>2.DSA e disturbi evolutivi specifici</a:t>
          </a:r>
          <a:endParaRPr lang="it-IT" sz="2000" kern="1200" dirty="0"/>
        </a:p>
      </dsp:txBody>
      <dsp:txXfrm>
        <a:off x="1933823" y="1691467"/>
        <a:ext cx="5104322" cy="793528"/>
      </dsp:txXfrm>
    </dsp:sp>
    <dsp:sp modelId="{F8C95A43-0459-412A-87C6-1938C233112D}">
      <dsp:nvSpPr>
        <dsp:cNvPr id="0" name=""/>
        <dsp:cNvSpPr/>
      </dsp:nvSpPr>
      <dsp:spPr>
        <a:xfrm>
          <a:off x="1933823" y="2683378"/>
          <a:ext cx="5943378" cy="7935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latin typeface="Verdana" pitchFamily="18"/>
            </a:rPr>
            <a:t>3.Difficoltà legate alla non conoscenza di cultura e lingua italiana</a:t>
          </a:r>
          <a:endParaRPr lang="it-IT" sz="2000" kern="1200" dirty="0"/>
        </a:p>
      </dsp:txBody>
      <dsp:txXfrm>
        <a:off x="1933823" y="2683378"/>
        <a:ext cx="5943378" cy="793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9DD020-CAA5-46D1-BC79-4A6EB078C2A1}">
      <dsp:nvSpPr>
        <dsp:cNvPr id="0" name=""/>
        <dsp:cNvSpPr/>
      </dsp:nvSpPr>
      <dsp:spPr>
        <a:xfrm>
          <a:off x="-4720909" y="-783865"/>
          <a:ext cx="6093694" cy="6093694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15F90B-C24B-462F-88B9-134C0BBA463C}">
      <dsp:nvSpPr>
        <dsp:cNvPr id="0" name=""/>
        <dsp:cNvSpPr/>
      </dsp:nvSpPr>
      <dsp:spPr>
        <a:xfrm>
          <a:off x="1270483" y="460652"/>
          <a:ext cx="5626912" cy="9051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19380" rIns="119380" bIns="11938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700" kern="1200" dirty="0" smtClean="0"/>
            <a:t>DOCENTI</a:t>
          </a:r>
          <a:endParaRPr lang="it-IT" sz="4700" kern="1200" dirty="0"/>
        </a:p>
      </dsp:txBody>
      <dsp:txXfrm>
        <a:off x="1270483" y="460652"/>
        <a:ext cx="5626912" cy="905192"/>
      </dsp:txXfrm>
    </dsp:sp>
    <dsp:sp modelId="{CF6C515D-5012-4524-A295-0ABC4443DA1D}">
      <dsp:nvSpPr>
        <dsp:cNvPr id="0" name=""/>
        <dsp:cNvSpPr/>
      </dsp:nvSpPr>
      <dsp:spPr>
        <a:xfrm>
          <a:off x="458516" y="339447"/>
          <a:ext cx="1131490" cy="113149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FC788E-879A-4AE2-BAB6-EED7991B0C04}">
      <dsp:nvSpPr>
        <dsp:cNvPr id="0" name=""/>
        <dsp:cNvSpPr/>
      </dsp:nvSpPr>
      <dsp:spPr>
        <a:xfrm>
          <a:off x="1342520" y="1828796"/>
          <a:ext cx="5625669" cy="9051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19380" rIns="119380" bIns="11938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700" kern="1200" dirty="0" smtClean="0"/>
            <a:t>DISCENTI</a:t>
          </a:r>
          <a:endParaRPr lang="it-IT" sz="4700" kern="1200" dirty="0"/>
        </a:p>
      </dsp:txBody>
      <dsp:txXfrm>
        <a:off x="1342520" y="1828796"/>
        <a:ext cx="5625669" cy="905192"/>
      </dsp:txXfrm>
    </dsp:sp>
    <dsp:sp modelId="{DEC6C6B1-6A36-496A-BE75-CCEB70706AFE}">
      <dsp:nvSpPr>
        <dsp:cNvPr id="0" name=""/>
        <dsp:cNvSpPr/>
      </dsp:nvSpPr>
      <dsp:spPr>
        <a:xfrm>
          <a:off x="787553" y="1697236"/>
          <a:ext cx="1131490" cy="113149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C6F14F-1E13-49C8-A185-232B12F726E3}">
      <dsp:nvSpPr>
        <dsp:cNvPr id="0" name=""/>
        <dsp:cNvSpPr/>
      </dsp:nvSpPr>
      <dsp:spPr>
        <a:xfrm>
          <a:off x="1306481" y="3196950"/>
          <a:ext cx="5103031" cy="9051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19380" rIns="119380" bIns="11938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700" kern="1200" dirty="0" smtClean="0"/>
            <a:t>AMBIENTE</a:t>
          </a:r>
          <a:endParaRPr lang="it-IT" sz="4700" kern="1200" dirty="0"/>
        </a:p>
      </dsp:txBody>
      <dsp:txXfrm>
        <a:off x="1306481" y="3196950"/>
        <a:ext cx="5103031" cy="905192"/>
      </dsp:txXfrm>
    </dsp:sp>
    <dsp:sp modelId="{0FB137A1-5056-43DD-BFBB-20F92B2EDD73}">
      <dsp:nvSpPr>
        <dsp:cNvPr id="0" name=""/>
        <dsp:cNvSpPr/>
      </dsp:nvSpPr>
      <dsp:spPr>
        <a:xfrm>
          <a:off x="458516" y="3055025"/>
          <a:ext cx="1131490" cy="113149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A9CBDF-E0C1-4DA7-994D-FBC296709685}">
      <dsp:nvSpPr>
        <dsp:cNvPr id="0" name=""/>
        <dsp:cNvSpPr/>
      </dsp:nvSpPr>
      <dsp:spPr>
        <a:xfrm rot="16200000">
          <a:off x="1194" y="657"/>
          <a:ext cx="3198589" cy="3198589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significava saper tenere </a:t>
          </a:r>
          <a:r>
            <a:rPr lang="it-IT" sz="2400" b="1" kern="1200" dirty="0" smtClean="0"/>
            <a:t>la disciplina 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/>
            <a:t>Ristabilire l’ordine</a:t>
          </a:r>
          <a:endParaRPr lang="it-IT" sz="2400" kern="1200" dirty="0"/>
        </a:p>
      </dsp:txBody>
      <dsp:txXfrm rot="5400000">
        <a:off x="560948" y="800303"/>
        <a:ext cx="2638836" cy="1599295"/>
      </dsp:txXfrm>
    </dsp:sp>
    <dsp:sp modelId="{859112E2-B63E-415A-AA2A-692EB0F043C9}">
      <dsp:nvSpPr>
        <dsp:cNvPr id="0" name=""/>
        <dsp:cNvSpPr/>
      </dsp:nvSpPr>
      <dsp:spPr>
        <a:xfrm rot="5400000">
          <a:off x="4968288" y="115"/>
          <a:ext cx="3198589" cy="3198589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000" kern="1200" dirty="0" smtClean="0"/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significa saper conoscere i propri studenti ed essere in grado di offrire loro </a:t>
          </a:r>
          <a:r>
            <a:rPr lang="it-IT" sz="2000" b="1" kern="1200" dirty="0" smtClean="0"/>
            <a:t>una motivazione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800" kern="1200" dirty="0"/>
        </a:p>
      </dsp:txBody>
      <dsp:txXfrm rot="-5400000">
        <a:off x="4968289" y="799762"/>
        <a:ext cx="2638836" cy="15992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86477D-3743-4861-87BD-AF64269D276C}">
      <dsp:nvSpPr>
        <dsp:cNvPr id="0" name=""/>
        <dsp:cNvSpPr/>
      </dsp:nvSpPr>
      <dsp:spPr>
        <a:xfrm>
          <a:off x="1120443" y="1666"/>
          <a:ext cx="4557595" cy="414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b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900" kern="1200"/>
        </a:p>
      </dsp:txBody>
      <dsp:txXfrm>
        <a:off x="1120443" y="1666"/>
        <a:ext cx="4557595" cy="414326"/>
      </dsp:txXfrm>
    </dsp:sp>
    <dsp:sp modelId="{AD8C5BE2-59F2-4B8C-9074-24161CED1755}">
      <dsp:nvSpPr>
        <dsp:cNvPr id="0" name=""/>
        <dsp:cNvSpPr/>
      </dsp:nvSpPr>
      <dsp:spPr>
        <a:xfrm>
          <a:off x="1120443" y="415993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49BA29-1C87-48E7-A4C8-AF65A6803AC2}">
      <dsp:nvSpPr>
        <dsp:cNvPr id="0" name=""/>
        <dsp:cNvSpPr/>
      </dsp:nvSpPr>
      <dsp:spPr>
        <a:xfrm>
          <a:off x="1761039" y="415993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74F442-1DDD-432E-A596-F340AA991354}">
      <dsp:nvSpPr>
        <dsp:cNvPr id="0" name=""/>
        <dsp:cNvSpPr/>
      </dsp:nvSpPr>
      <dsp:spPr>
        <a:xfrm>
          <a:off x="2402140" y="415993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1A1838-94BC-4F89-9E1C-05BC04CD0D16}">
      <dsp:nvSpPr>
        <dsp:cNvPr id="0" name=""/>
        <dsp:cNvSpPr/>
      </dsp:nvSpPr>
      <dsp:spPr>
        <a:xfrm>
          <a:off x="3042736" y="415993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FCFDAA-86C1-4D1D-B21E-F0BDD985031C}">
      <dsp:nvSpPr>
        <dsp:cNvPr id="0" name=""/>
        <dsp:cNvSpPr/>
      </dsp:nvSpPr>
      <dsp:spPr>
        <a:xfrm>
          <a:off x="3683837" y="415993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AAA5C4-C273-4B8C-8ECB-A1FC37DDF1DB}">
      <dsp:nvSpPr>
        <dsp:cNvPr id="0" name=""/>
        <dsp:cNvSpPr/>
      </dsp:nvSpPr>
      <dsp:spPr>
        <a:xfrm>
          <a:off x="4324433" y="415993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B4E0AF-74E9-4D9A-A1DA-E115232B89D1}">
      <dsp:nvSpPr>
        <dsp:cNvPr id="0" name=""/>
        <dsp:cNvSpPr/>
      </dsp:nvSpPr>
      <dsp:spPr>
        <a:xfrm>
          <a:off x="4965534" y="415993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73338F-83C8-4691-A858-3510A2CA1D13}">
      <dsp:nvSpPr>
        <dsp:cNvPr id="0" name=""/>
        <dsp:cNvSpPr/>
      </dsp:nvSpPr>
      <dsp:spPr>
        <a:xfrm>
          <a:off x="1120443" y="500393"/>
          <a:ext cx="4616843" cy="675199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Proporre delle </a:t>
          </a:r>
          <a:r>
            <a:rPr lang="it-IT" sz="2000" b="1" kern="1200" dirty="0" smtClean="0"/>
            <a:t>attività </a:t>
          </a:r>
          <a:r>
            <a:rPr lang="it-IT" sz="2000" kern="1200" dirty="0" smtClean="0"/>
            <a:t>in modo ’’ attraente” </a:t>
          </a:r>
          <a:endParaRPr lang="it-IT" sz="2000" kern="1200" dirty="0"/>
        </a:p>
      </dsp:txBody>
      <dsp:txXfrm>
        <a:off x="1120443" y="500393"/>
        <a:ext cx="4616843" cy="675199"/>
      </dsp:txXfrm>
    </dsp:sp>
    <dsp:sp modelId="{BA2FD208-7CB5-48CF-A58B-B95D4C47E2D4}">
      <dsp:nvSpPr>
        <dsp:cNvPr id="0" name=""/>
        <dsp:cNvSpPr/>
      </dsp:nvSpPr>
      <dsp:spPr>
        <a:xfrm>
          <a:off x="1120443" y="1315053"/>
          <a:ext cx="4557595" cy="414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b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900" kern="1200" dirty="0"/>
        </a:p>
      </dsp:txBody>
      <dsp:txXfrm>
        <a:off x="1120443" y="1315053"/>
        <a:ext cx="4557595" cy="414326"/>
      </dsp:txXfrm>
    </dsp:sp>
    <dsp:sp modelId="{3D092933-3CE1-4A2B-BF79-ABBBD4380B86}">
      <dsp:nvSpPr>
        <dsp:cNvPr id="0" name=""/>
        <dsp:cNvSpPr/>
      </dsp:nvSpPr>
      <dsp:spPr>
        <a:xfrm>
          <a:off x="1120443" y="1729379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3E2B76-9538-4C29-BE2A-8F4990F44CC3}">
      <dsp:nvSpPr>
        <dsp:cNvPr id="0" name=""/>
        <dsp:cNvSpPr/>
      </dsp:nvSpPr>
      <dsp:spPr>
        <a:xfrm>
          <a:off x="1761039" y="1729379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CB840F-E1A3-4DDF-9139-D6DB40D5EDCA}">
      <dsp:nvSpPr>
        <dsp:cNvPr id="0" name=""/>
        <dsp:cNvSpPr/>
      </dsp:nvSpPr>
      <dsp:spPr>
        <a:xfrm>
          <a:off x="2402140" y="1729379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F9E9ED-BE5C-45EA-B0D4-7DBB96747DEF}">
      <dsp:nvSpPr>
        <dsp:cNvPr id="0" name=""/>
        <dsp:cNvSpPr/>
      </dsp:nvSpPr>
      <dsp:spPr>
        <a:xfrm>
          <a:off x="3042736" y="1729379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D75321-35F4-4DB0-B113-3AE91C995C50}">
      <dsp:nvSpPr>
        <dsp:cNvPr id="0" name=""/>
        <dsp:cNvSpPr/>
      </dsp:nvSpPr>
      <dsp:spPr>
        <a:xfrm>
          <a:off x="3683837" y="1729379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E3A5F5-D49F-4538-B97F-DEBDBD6CCD49}">
      <dsp:nvSpPr>
        <dsp:cNvPr id="0" name=""/>
        <dsp:cNvSpPr/>
      </dsp:nvSpPr>
      <dsp:spPr>
        <a:xfrm>
          <a:off x="4324433" y="1729379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9FE180-ACCC-4CA5-B013-B6A308789263}">
      <dsp:nvSpPr>
        <dsp:cNvPr id="0" name=""/>
        <dsp:cNvSpPr/>
      </dsp:nvSpPr>
      <dsp:spPr>
        <a:xfrm>
          <a:off x="4965534" y="1729379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C40C6B-9980-4625-977D-9083B383785F}">
      <dsp:nvSpPr>
        <dsp:cNvPr id="0" name=""/>
        <dsp:cNvSpPr/>
      </dsp:nvSpPr>
      <dsp:spPr>
        <a:xfrm>
          <a:off x="1120443" y="1813779"/>
          <a:ext cx="4616843" cy="675199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Chiarire la validità dell’</a:t>
          </a:r>
          <a:r>
            <a:rPr lang="it-IT" sz="2000" b="1" kern="1200" dirty="0" smtClean="0"/>
            <a:t>offerta formativa </a:t>
          </a:r>
          <a:endParaRPr lang="it-IT" sz="2000" kern="1200" dirty="0"/>
        </a:p>
      </dsp:txBody>
      <dsp:txXfrm>
        <a:off x="1120443" y="1813779"/>
        <a:ext cx="4616843" cy="675199"/>
      </dsp:txXfrm>
    </dsp:sp>
    <dsp:sp modelId="{B001864C-B620-427D-8DBF-A157286C85DF}">
      <dsp:nvSpPr>
        <dsp:cNvPr id="0" name=""/>
        <dsp:cNvSpPr/>
      </dsp:nvSpPr>
      <dsp:spPr>
        <a:xfrm>
          <a:off x="1120443" y="2628439"/>
          <a:ext cx="4557595" cy="414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b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900" kern="1200"/>
        </a:p>
      </dsp:txBody>
      <dsp:txXfrm>
        <a:off x="1120443" y="2628439"/>
        <a:ext cx="4557595" cy="414326"/>
      </dsp:txXfrm>
    </dsp:sp>
    <dsp:sp modelId="{92E82387-8B41-445A-9EF4-C695274B3BBE}">
      <dsp:nvSpPr>
        <dsp:cNvPr id="0" name=""/>
        <dsp:cNvSpPr/>
      </dsp:nvSpPr>
      <dsp:spPr>
        <a:xfrm>
          <a:off x="1120443" y="3042766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C63399-CFAF-4BF3-AF97-833E2F619AAB}">
      <dsp:nvSpPr>
        <dsp:cNvPr id="0" name=""/>
        <dsp:cNvSpPr/>
      </dsp:nvSpPr>
      <dsp:spPr>
        <a:xfrm>
          <a:off x="1761039" y="3042766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18112E-0AE5-4A8A-9FAB-12B4067767A5}">
      <dsp:nvSpPr>
        <dsp:cNvPr id="0" name=""/>
        <dsp:cNvSpPr/>
      </dsp:nvSpPr>
      <dsp:spPr>
        <a:xfrm>
          <a:off x="2402140" y="3042766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E3A43E-9016-4A45-A617-B99F07E5F5F2}">
      <dsp:nvSpPr>
        <dsp:cNvPr id="0" name=""/>
        <dsp:cNvSpPr/>
      </dsp:nvSpPr>
      <dsp:spPr>
        <a:xfrm>
          <a:off x="3042736" y="3042766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1FD254-0607-4C2C-87EB-22E4C8B67791}">
      <dsp:nvSpPr>
        <dsp:cNvPr id="0" name=""/>
        <dsp:cNvSpPr/>
      </dsp:nvSpPr>
      <dsp:spPr>
        <a:xfrm>
          <a:off x="3683837" y="3042766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CE0700-AFF0-44A2-8344-C92C9871701B}">
      <dsp:nvSpPr>
        <dsp:cNvPr id="0" name=""/>
        <dsp:cNvSpPr/>
      </dsp:nvSpPr>
      <dsp:spPr>
        <a:xfrm>
          <a:off x="4324433" y="3042766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5C2B1A-A59D-4BF4-A417-A7DA115497C7}">
      <dsp:nvSpPr>
        <dsp:cNvPr id="0" name=""/>
        <dsp:cNvSpPr/>
      </dsp:nvSpPr>
      <dsp:spPr>
        <a:xfrm>
          <a:off x="4965534" y="3042766"/>
          <a:ext cx="1066477" cy="843999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8E544E-D825-4415-95A5-7E17EB80E17A}">
      <dsp:nvSpPr>
        <dsp:cNvPr id="0" name=""/>
        <dsp:cNvSpPr/>
      </dsp:nvSpPr>
      <dsp:spPr>
        <a:xfrm>
          <a:off x="1120443" y="3127166"/>
          <a:ext cx="4616843" cy="675199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Indicare la strada per il </a:t>
          </a:r>
          <a:r>
            <a:rPr lang="it-IT" sz="2000" b="1" kern="1200" dirty="0" smtClean="0"/>
            <a:t>successo scolastico</a:t>
          </a:r>
          <a:endParaRPr lang="it-IT" sz="2000" kern="1200" dirty="0"/>
        </a:p>
      </dsp:txBody>
      <dsp:txXfrm>
        <a:off x="1120443" y="3127166"/>
        <a:ext cx="4616843" cy="67519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36464-F75D-4CFD-8C1A-4F2CDAE2C778}">
      <dsp:nvSpPr>
        <dsp:cNvPr id="0" name=""/>
        <dsp:cNvSpPr/>
      </dsp:nvSpPr>
      <dsp:spPr>
        <a:xfrm>
          <a:off x="0" y="332305"/>
          <a:ext cx="5196407" cy="3247754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E945C2F4-10A1-4BCF-9EB7-6A1BD4E312E9}">
      <dsp:nvSpPr>
        <dsp:cNvPr id="0" name=""/>
        <dsp:cNvSpPr/>
      </dsp:nvSpPr>
      <dsp:spPr>
        <a:xfrm>
          <a:off x="659943" y="2407753"/>
          <a:ext cx="135106" cy="1351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C283FE-B1EC-4808-AA4D-C227A3412DD5}">
      <dsp:nvSpPr>
        <dsp:cNvPr id="0" name=""/>
        <dsp:cNvSpPr/>
      </dsp:nvSpPr>
      <dsp:spPr>
        <a:xfrm>
          <a:off x="727497" y="2475306"/>
          <a:ext cx="1210763" cy="938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590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ostile</a:t>
          </a:r>
          <a:endParaRPr lang="it-IT" sz="2300" kern="1200" dirty="0"/>
        </a:p>
      </dsp:txBody>
      <dsp:txXfrm>
        <a:off x="727497" y="2475306"/>
        <a:ext cx="1210763" cy="938601"/>
      </dsp:txXfrm>
    </dsp:sp>
    <dsp:sp modelId="{1A3ADDD2-B853-4500-A57A-18B97AEF1C7B}">
      <dsp:nvSpPr>
        <dsp:cNvPr id="0" name=""/>
        <dsp:cNvSpPr/>
      </dsp:nvSpPr>
      <dsp:spPr>
        <a:xfrm>
          <a:off x="1852519" y="1525013"/>
          <a:ext cx="244231" cy="24423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5579D0-9384-4CCC-9F70-1B8BD32889DE}">
      <dsp:nvSpPr>
        <dsp:cNvPr id="0" name=""/>
        <dsp:cNvSpPr/>
      </dsp:nvSpPr>
      <dsp:spPr>
        <a:xfrm>
          <a:off x="1974635" y="1647128"/>
          <a:ext cx="1247137" cy="17667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413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Non assertivo</a:t>
          </a:r>
          <a:endParaRPr lang="it-IT" sz="2300" kern="1200" dirty="0"/>
        </a:p>
      </dsp:txBody>
      <dsp:txXfrm>
        <a:off x="1974635" y="1647128"/>
        <a:ext cx="1247137" cy="1766778"/>
      </dsp:txXfrm>
    </dsp:sp>
    <dsp:sp modelId="{BC2676A7-01F1-4333-A108-2610087E8194}">
      <dsp:nvSpPr>
        <dsp:cNvPr id="0" name=""/>
        <dsp:cNvSpPr/>
      </dsp:nvSpPr>
      <dsp:spPr>
        <a:xfrm>
          <a:off x="3286728" y="987834"/>
          <a:ext cx="337766" cy="3377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5207D5-D92D-4746-ADAA-92EBFA06D327}">
      <dsp:nvSpPr>
        <dsp:cNvPr id="0" name=""/>
        <dsp:cNvSpPr/>
      </dsp:nvSpPr>
      <dsp:spPr>
        <a:xfrm>
          <a:off x="3455611" y="1156717"/>
          <a:ext cx="1247137" cy="2257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8975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assertivo</a:t>
          </a:r>
          <a:endParaRPr lang="it-IT" sz="2300" kern="1200" dirty="0"/>
        </a:p>
      </dsp:txBody>
      <dsp:txXfrm>
        <a:off x="3455611" y="1156717"/>
        <a:ext cx="1247137" cy="22571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5C5427-BE49-4CF7-8D38-944AE8133373}">
      <dsp:nvSpPr>
        <dsp:cNvPr id="0" name=""/>
        <dsp:cNvSpPr/>
      </dsp:nvSpPr>
      <dsp:spPr>
        <a:xfrm>
          <a:off x="558895" y="-20334"/>
          <a:ext cx="4066785" cy="4066785"/>
        </a:xfrm>
        <a:prstGeom prst="circularArrow">
          <a:avLst>
            <a:gd name="adj1" fmla="val 5544"/>
            <a:gd name="adj2" fmla="val 330680"/>
            <a:gd name="adj3" fmla="val 13847173"/>
            <a:gd name="adj4" fmla="val 17342754"/>
            <a:gd name="adj5" fmla="val 5757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BE479F-5C46-4B5C-B981-ECE13795BAD7}">
      <dsp:nvSpPr>
        <dsp:cNvPr id="0" name=""/>
        <dsp:cNvSpPr/>
      </dsp:nvSpPr>
      <dsp:spPr>
        <a:xfrm>
          <a:off x="1669544" y="1996"/>
          <a:ext cx="1845486" cy="92274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respiro</a:t>
          </a:r>
          <a:endParaRPr lang="it-IT" sz="2300" kern="1200" dirty="0"/>
        </a:p>
      </dsp:txBody>
      <dsp:txXfrm>
        <a:off x="1714589" y="47041"/>
        <a:ext cx="1755396" cy="832653"/>
      </dsp:txXfrm>
    </dsp:sp>
    <dsp:sp modelId="{070C2FA5-A92E-4064-B901-2F64ECDC343D}">
      <dsp:nvSpPr>
        <dsp:cNvPr id="0" name=""/>
        <dsp:cNvSpPr/>
      </dsp:nvSpPr>
      <dsp:spPr>
        <a:xfrm>
          <a:off x="3318902" y="1200324"/>
          <a:ext cx="1845486" cy="922743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Contatto oculare</a:t>
          </a:r>
          <a:endParaRPr lang="it-IT" sz="2300" kern="1200" dirty="0"/>
        </a:p>
      </dsp:txBody>
      <dsp:txXfrm>
        <a:off x="3363947" y="1245369"/>
        <a:ext cx="1755396" cy="832653"/>
      </dsp:txXfrm>
    </dsp:sp>
    <dsp:sp modelId="{C09A3FB4-59D2-4444-8FF0-1B6C2223660D}">
      <dsp:nvSpPr>
        <dsp:cNvPr id="0" name=""/>
        <dsp:cNvSpPr/>
      </dsp:nvSpPr>
      <dsp:spPr>
        <a:xfrm>
          <a:off x="2688903" y="3139260"/>
          <a:ext cx="1845486" cy="922743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Prossimità fisica</a:t>
          </a:r>
          <a:endParaRPr lang="it-IT" sz="2300" kern="1200" dirty="0"/>
        </a:p>
      </dsp:txBody>
      <dsp:txXfrm>
        <a:off x="2733948" y="3184305"/>
        <a:ext cx="1755396" cy="832653"/>
      </dsp:txXfrm>
    </dsp:sp>
    <dsp:sp modelId="{63C90BDD-ACC4-41BC-AD1C-D7F221A10080}">
      <dsp:nvSpPr>
        <dsp:cNvPr id="0" name=""/>
        <dsp:cNvSpPr/>
      </dsp:nvSpPr>
      <dsp:spPr>
        <a:xfrm>
          <a:off x="650185" y="3139260"/>
          <a:ext cx="1845486" cy="922743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portamento</a:t>
          </a:r>
          <a:endParaRPr lang="it-IT" sz="2300" kern="1200" dirty="0"/>
        </a:p>
      </dsp:txBody>
      <dsp:txXfrm>
        <a:off x="695230" y="3184305"/>
        <a:ext cx="1755396" cy="832653"/>
      </dsp:txXfrm>
    </dsp:sp>
    <dsp:sp modelId="{C950F791-7392-4175-847A-BFF64E6EC0F6}">
      <dsp:nvSpPr>
        <dsp:cNvPr id="0" name=""/>
        <dsp:cNvSpPr/>
      </dsp:nvSpPr>
      <dsp:spPr>
        <a:xfrm>
          <a:off x="20187" y="1200324"/>
          <a:ext cx="1845486" cy="922743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Espressione facciale</a:t>
          </a:r>
          <a:endParaRPr lang="it-IT" sz="2300" kern="1200" dirty="0"/>
        </a:p>
      </dsp:txBody>
      <dsp:txXfrm>
        <a:off x="65232" y="1245369"/>
        <a:ext cx="1755396" cy="8326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8A597F-4AAA-444E-BEAC-E830B481F0DB}">
      <dsp:nvSpPr>
        <dsp:cNvPr id="0" name=""/>
        <dsp:cNvSpPr/>
      </dsp:nvSpPr>
      <dsp:spPr>
        <a:xfrm rot="16200000">
          <a:off x="577" y="1624"/>
          <a:ext cx="3053953" cy="3053953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kern="1200" dirty="0" smtClean="0"/>
            <a:t>Diritti del docente</a:t>
          </a:r>
          <a:endParaRPr lang="it-IT" sz="3600" kern="1200" dirty="0"/>
        </a:p>
      </dsp:txBody>
      <dsp:txXfrm rot="5400000">
        <a:off x="577" y="765112"/>
        <a:ext cx="2519511" cy="1526977"/>
      </dsp:txXfrm>
    </dsp:sp>
    <dsp:sp modelId="{8249C693-3DC9-490A-ABD8-EB3214F1DC32}">
      <dsp:nvSpPr>
        <dsp:cNvPr id="0" name=""/>
        <dsp:cNvSpPr/>
      </dsp:nvSpPr>
      <dsp:spPr>
        <a:xfrm rot="5400000">
          <a:off x="5175069" y="1624"/>
          <a:ext cx="3053953" cy="3053953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kern="1200" dirty="0" smtClean="0"/>
            <a:t>Diritti del discente</a:t>
          </a:r>
          <a:endParaRPr lang="it-IT" sz="3600" kern="1200" dirty="0"/>
        </a:p>
      </dsp:txBody>
      <dsp:txXfrm rot="-5400000">
        <a:off x="5709511" y="765112"/>
        <a:ext cx="2519511" cy="152697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9577D-272D-4112-A950-8DB83C7C9272}">
      <dsp:nvSpPr>
        <dsp:cNvPr id="0" name=""/>
        <dsp:cNvSpPr/>
      </dsp:nvSpPr>
      <dsp:spPr>
        <a:xfrm>
          <a:off x="955220" y="557914"/>
          <a:ext cx="2841563" cy="2841563"/>
        </a:xfrm>
        <a:prstGeom prst="blockArc">
          <a:avLst>
            <a:gd name="adj1" fmla="val 10993785"/>
            <a:gd name="adj2" fmla="val 16183854"/>
            <a:gd name="adj3" fmla="val 464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34CEAD-146F-4D17-BD35-63C2343146AE}">
      <dsp:nvSpPr>
        <dsp:cNvPr id="0" name=""/>
        <dsp:cNvSpPr/>
      </dsp:nvSpPr>
      <dsp:spPr>
        <a:xfrm>
          <a:off x="957424" y="479724"/>
          <a:ext cx="2841563" cy="2841563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213BDC-C80F-42D7-9530-D55F58601627}">
      <dsp:nvSpPr>
        <dsp:cNvPr id="0" name=""/>
        <dsp:cNvSpPr/>
      </dsp:nvSpPr>
      <dsp:spPr>
        <a:xfrm>
          <a:off x="957424" y="479724"/>
          <a:ext cx="2841563" cy="2841563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405A27-21A4-4457-B319-F10B8260EA26}">
      <dsp:nvSpPr>
        <dsp:cNvPr id="0" name=""/>
        <dsp:cNvSpPr/>
      </dsp:nvSpPr>
      <dsp:spPr>
        <a:xfrm>
          <a:off x="959627" y="557886"/>
          <a:ext cx="2841563" cy="2841563"/>
        </a:xfrm>
        <a:prstGeom prst="blockArc">
          <a:avLst>
            <a:gd name="adj1" fmla="val 16172937"/>
            <a:gd name="adj2" fmla="val 21406284"/>
            <a:gd name="adj3" fmla="val 46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4C59E6-358F-408F-B350-4C0491F5F7DF}">
      <dsp:nvSpPr>
        <dsp:cNvPr id="0" name=""/>
        <dsp:cNvSpPr/>
      </dsp:nvSpPr>
      <dsp:spPr>
        <a:xfrm>
          <a:off x="1724250" y="1246550"/>
          <a:ext cx="1307911" cy="130791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230" tIns="62230" rIns="62230" bIns="6223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900" kern="1200" dirty="0" smtClean="0"/>
            <a:t>TIC</a:t>
          </a:r>
          <a:endParaRPr lang="it-IT" sz="4900" kern="1200" dirty="0"/>
        </a:p>
      </dsp:txBody>
      <dsp:txXfrm>
        <a:off x="1915789" y="1438089"/>
        <a:ext cx="924833" cy="924833"/>
      </dsp:txXfrm>
    </dsp:sp>
    <dsp:sp modelId="{57DA00E2-468B-47DF-BABE-E9AF542C4CEC}">
      <dsp:nvSpPr>
        <dsp:cNvPr id="0" name=""/>
        <dsp:cNvSpPr/>
      </dsp:nvSpPr>
      <dsp:spPr>
        <a:xfrm>
          <a:off x="1793423" y="21098"/>
          <a:ext cx="1152122" cy="11395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Vita quotidiana</a:t>
          </a:r>
          <a:endParaRPr lang="it-IT" sz="1400" kern="1200" dirty="0"/>
        </a:p>
      </dsp:txBody>
      <dsp:txXfrm>
        <a:off x="1962147" y="187985"/>
        <a:ext cx="814674" cy="805805"/>
      </dsp:txXfrm>
    </dsp:sp>
    <dsp:sp modelId="{D7C3A338-128E-4594-8F99-FF67A3904B89}">
      <dsp:nvSpPr>
        <dsp:cNvPr id="0" name=""/>
        <dsp:cNvSpPr/>
      </dsp:nvSpPr>
      <dsp:spPr>
        <a:xfrm>
          <a:off x="3156962" y="1376017"/>
          <a:ext cx="1218132" cy="1048977"/>
        </a:xfrm>
        <a:prstGeom prst="ellips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lavoro</a:t>
          </a:r>
          <a:endParaRPr lang="it-IT" sz="1400" kern="1200" dirty="0"/>
        </a:p>
      </dsp:txBody>
      <dsp:txXfrm>
        <a:off x="3335353" y="1529636"/>
        <a:ext cx="861350" cy="741739"/>
      </dsp:txXfrm>
    </dsp:sp>
    <dsp:sp modelId="{AED453A4-66CE-493C-9A88-0C8A604CF2B3}">
      <dsp:nvSpPr>
        <dsp:cNvPr id="0" name=""/>
        <dsp:cNvSpPr/>
      </dsp:nvSpPr>
      <dsp:spPr>
        <a:xfrm>
          <a:off x="1793420" y="2825990"/>
          <a:ext cx="1169572" cy="924675"/>
        </a:xfrm>
        <a:prstGeom prst="ellips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scuola</a:t>
          </a:r>
          <a:endParaRPr lang="it-IT" sz="1200" kern="1200" dirty="0"/>
        </a:p>
      </dsp:txBody>
      <dsp:txXfrm>
        <a:off x="1964700" y="2961406"/>
        <a:ext cx="827012" cy="653843"/>
      </dsp:txXfrm>
    </dsp:sp>
    <dsp:sp modelId="{BAC7062D-639F-4BF9-9249-92E0CAD7FE22}">
      <dsp:nvSpPr>
        <dsp:cNvPr id="0" name=""/>
        <dsp:cNvSpPr/>
      </dsp:nvSpPr>
      <dsp:spPr>
        <a:xfrm>
          <a:off x="425268" y="1352739"/>
          <a:ext cx="1130231" cy="1095532"/>
        </a:xfrm>
        <a:prstGeom prst="ellips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Tempo libero</a:t>
          </a:r>
          <a:endParaRPr lang="it-IT" sz="1400" kern="1200" dirty="0"/>
        </a:p>
      </dsp:txBody>
      <dsp:txXfrm>
        <a:off x="590786" y="1513176"/>
        <a:ext cx="799195" cy="77465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5A7D37-4AD4-4E78-BACC-9CC723178D5B}">
      <dsp:nvSpPr>
        <dsp:cNvPr id="0" name=""/>
        <dsp:cNvSpPr/>
      </dsp:nvSpPr>
      <dsp:spPr>
        <a:xfrm>
          <a:off x="3083005" y="2461550"/>
          <a:ext cx="2063588" cy="206358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500" kern="1200" dirty="0" smtClean="0"/>
            <a:t>Marc </a:t>
          </a:r>
          <a:r>
            <a:rPr lang="it-IT" sz="3500" kern="1200" dirty="0" err="1" smtClean="0"/>
            <a:t>Prensky</a:t>
          </a:r>
          <a:endParaRPr lang="it-IT" sz="3500" kern="1200" dirty="0"/>
        </a:p>
      </dsp:txBody>
      <dsp:txXfrm>
        <a:off x="3385210" y="2763755"/>
        <a:ext cx="1459178" cy="1459178"/>
      </dsp:txXfrm>
    </dsp:sp>
    <dsp:sp modelId="{751DCB5F-9D75-4067-920E-2ED42718631F}">
      <dsp:nvSpPr>
        <dsp:cNvPr id="0" name=""/>
        <dsp:cNvSpPr/>
      </dsp:nvSpPr>
      <dsp:spPr>
        <a:xfrm rot="12900000">
          <a:off x="1752980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FF34A0-9556-43DE-A91E-56723E1EB1CC}">
      <dsp:nvSpPr>
        <dsp:cNvPr id="0" name=""/>
        <dsp:cNvSpPr/>
      </dsp:nvSpPr>
      <dsp:spPr>
        <a:xfrm>
          <a:off x="916039" y="1155731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Digital native, </a:t>
          </a:r>
          <a:r>
            <a:rPr lang="it-IT" sz="2200" kern="1200" dirty="0" err="1" smtClean="0"/>
            <a:t>digital</a:t>
          </a:r>
          <a:r>
            <a:rPr lang="it-IT" sz="2200" kern="1200" dirty="0" smtClean="0"/>
            <a:t> </a:t>
          </a:r>
          <a:r>
            <a:rPr lang="it-IT" sz="2200" kern="1200" dirty="0" err="1" smtClean="0"/>
            <a:t>immigrants</a:t>
          </a:r>
          <a:endParaRPr lang="it-IT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2001</a:t>
          </a:r>
          <a:endParaRPr lang="it-IT" sz="2200" kern="1200" dirty="0"/>
        </a:p>
      </dsp:txBody>
      <dsp:txXfrm>
        <a:off x="961974" y="1201666"/>
        <a:ext cx="1868538" cy="1476457"/>
      </dsp:txXfrm>
    </dsp:sp>
    <dsp:sp modelId="{B7C987C3-5CEE-4884-ABA2-0A9669345DB0}">
      <dsp:nvSpPr>
        <dsp:cNvPr id="0" name=""/>
        <dsp:cNvSpPr/>
      </dsp:nvSpPr>
      <dsp:spPr>
        <a:xfrm rot="16200000">
          <a:off x="3322623" y="1283102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FB5D72-7F74-4219-B72E-3C2821976AD2}">
      <dsp:nvSpPr>
        <dsp:cNvPr id="0" name=""/>
        <dsp:cNvSpPr/>
      </dsp:nvSpPr>
      <dsp:spPr>
        <a:xfrm>
          <a:off x="3134595" y="824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Ragazzi nati dopo il 1995</a:t>
          </a:r>
          <a:endParaRPr lang="it-IT" sz="2200" kern="1200" dirty="0"/>
        </a:p>
      </dsp:txBody>
      <dsp:txXfrm>
        <a:off x="3180530" y="46759"/>
        <a:ext cx="1868538" cy="1476457"/>
      </dsp:txXfrm>
    </dsp:sp>
    <dsp:sp modelId="{12035842-8BA5-4CB2-B4E7-87591A35BAF9}">
      <dsp:nvSpPr>
        <dsp:cNvPr id="0" name=""/>
        <dsp:cNvSpPr/>
      </dsp:nvSpPr>
      <dsp:spPr>
        <a:xfrm rot="19500000">
          <a:off x="4892267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C7A101-5F73-46D3-BF77-93419B8D2568}">
      <dsp:nvSpPr>
        <dsp:cNvPr id="0" name=""/>
        <dsp:cNvSpPr/>
      </dsp:nvSpPr>
      <dsp:spPr>
        <a:xfrm>
          <a:off x="5353151" y="1155731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Ragazzi cresciuti con le tecnologie digitali</a:t>
          </a:r>
          <a:endParaRPr lang="it-IT" sz="2200" kern="1200" dirty="0"/>
        </a:p>
      </dsp:txBody>
      <dsp:txXfrm>
        <a:off x="5399086" y="1201666"/>
        <a:ext cx="1868538" cy="14764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232A1-3086-487F-8A9B-85050B379C44}" type="datetimeFigureOut">
              <a:rPr lang="it-IT" smtClean="0"/>
              <a:t>01/04/2016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5CD98-EDD4-4574-963E-CE9F71D8DF6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3354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3F60B-4F9E-4751-9C54-E5CF962776DC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4462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DF23F-E30A-423F-87B5-79166039F164}" type="datetime1">
              <a:rPr lang="it-IT" smtClean="0"/>
              <a:t>01/04/2016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A3A32-B320-4FF7-94B6-4FF9484E1814}" type="datetime1">
              <a:rPr lang="it-IT" smtClean="0"/>
              <a:t>01/04/2016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0C3B3-C7A2-4F3B-9A5F-A989F7F8B3C6}" type="datetime1">
              <a:rPr lang="it-IT" smtClean="0"/>
              <a:t>01/04/2016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19B5F-DDF0-4D6B-BC3C-C4B0F95DDD73}" type="datetime1">
              <a:rPr lang="it-IT" smtClean="0"/>
              <a:t>01/04/2016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53DE-A9EF-4046-B845-308FECA2BAB5}" type="datetime1">
              <a:rPr lang="it-IT" smtClean="0"/>
              <a:t>01/04/2016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7176D-ED20-435E-9EB4-E1DAF7CEB5A5}" type="datetime1">
              <a:rPr lang="it-IT" smtClean="0"/>
              <a:t>01/04/2016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59238-958D-4804-A697-CA0BAA3C643F}" type="datetime1">
              <a:rPr lang="it-IT" smtClean="0"/>
              <a:t>01/04/2016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7CEDB-3936-446C-9033-C4257ABC3E64}" type="datetime1">
              <a:rPr lang="it-IT" smtClean="0"/>
              <a:t>01/04/2016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F8B9-E56A-47CD-8EAC-BBEF944C58E5}" type="datetime1">
              <a:rPr lang="it-IT" smtClean="0"/>
              <a:t>01/04/2016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A1F1-BFAC-4FAC-9062-EB8EF771B6FC}" type="datetime1">
              <a:rPr lang="it-IT" smtClean="0"/>
              <a:t>01/04/2016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BFBA-45CE-4F37-A763-38C239F0822D}" type="datetime1">
              <a:rPr lang="it-IT" smtClean="0"/>
              <a:t>01/04/2016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276C-1F01-4855-A650-A2955F73C053}" type="datetime1">
              <a:rPr lang="it-IT" smtClean="0"/>
              <a:t>01/04/2016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0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2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it/url?sa=t&amp;rct=j&amp;q=&amp;esrc=s&amp;source=video&amp;cd=1&amp;cad=rja&amp;uact=8&amp;ved=0ahUKEwiziobUqOvLAhUJUhQKHZWKDQEQtwIIHDAA&amp;url=http://video.corriere.it/crozza-la-scuola-dovrebbe-aprirti-mente-non-testa/2c533cdc-e2e9-11e4-89b8-6515027f356a&amp;usg=AFQjCNGq9dmdub6RWD7lt1lm22mlH-IQFA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ww.google.it/url?sa=t&amp;rct=j&amp;q=&amp;esrc=s&amp;source=video&amp;cd=2&amp;cad=rja&amp;uact=8&amp;ved=0ahUKEwjvyKCdqevLAhVLthQKHZHPBKsQtwIIKDAB&amp;url=https://www.youtube.com/watch?v%3DMC_eV3Me2gQ&amp;usg=AFQjCNHX_oktgdOGjG_W8-LzR8flouu0sQ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7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29614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Corso di formazione per docenti neo-immessi in ruolo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11560" y="5301208"/>
            <a:ext cx="7912968" cy="7920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endParaRPr lang="it-IT" dirty="0" smtClean="0"/>
          </a:p>
          <a:p>
            <a:r>
              <a:rPr lang="it-IT" sz="8600" dirty="0" smtClean="0">
                <a:solidFill>
                  <a:srgbClr val="FF0000"/>
                </a:solidFill>
              </a:rPr>
              <a:t>La gestione della classe e le problematiche relazionali</a:t>
            </a:r>
          </a:p>
          <a:p>
            <a:endParaRPr lang="it-IT" sz="7400" dirty="0">
              <a:solidFill>
                <a:srgbClr val="FF000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1351732" y="4077072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i="1" dirty="0"/>
              <a:t>Non ho mai insegnato ai miei allievi; ho solo cercato di fornire loro le condizioni in cui possono imparare.</a:t>
            </a:r>
            <a:br>
              <a:rPr lang="it-IT" b="1" i="1" dirty="0"/>
            </a:br>
            <a:r>
              <a:rPr lang="it-IT" b="1" i="1" dirty="0" smtClean="0"/>
              <a:t>					(</a:t>
            </a:r>
            <a:r>
              <a:rPr lang="it-IT" b="1" i="1" dirty="0"/>
              <a:t>Albert Einstein</a:t>
            </a:r>
            <a:r>
              <a:rPr lang="it-IT" dirty="0"/>
              <a:t>)</a:t>
            </a:r>
          </a:p>
        </p:txBody>
      </p:sp>
      <p:pic>
        <p:nvPicPr>
          <p:cNvPr id="1026" name="Picture 2" descr="C:\Users\Stefania\Desktop\new tecnology\fontibibliografia\immagini\download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575" y="1798092"/>
            <a:ext cx="2105025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88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344816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Rendere attraente un’attività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Rettangolo arrotondato 5"/>
          <p:cNvSpPr/>
          <p:nvPr/>
        </p:nvSpPr>
        <p:spPr>
          <a:xfrm>
            <a:off x="539552" y="2204864"/>
            <a:ext cx="3024336" cy="9144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800" dirty="0"/>
              <a:t>Evidenziare l’utilità</a:t>
            </a:r>
          </a:p>
        </p:txBody>
      </p:sp>
      <p:sp>
        <p:nvSpPr>
          <p:cNvPr id="7" name="Rettangolo arrotondato 6"/>
          <p:cNvSpPr/>
          <p:nvPr/>
        </p:nvSpPr>
        <p:spPr>
          <a:xfrm>
            <a:off x="539552" y="3784394"/>
            <a:ext cx="2232248" cy="9144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800" dirty="0"/>
              <a:t>Collegare all’attualità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539552" y="5373216"/>
            <a:ext cx="2376264" cy="9144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800" dirty="0"/>
              <a:t>Trasmettere «la bellezza»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4644008" y="2204864"/>
            <a:ext cx="3960440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800" dirty="0"/>
              <a:t>Usare nuove modalità: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dirty="0"/>
              <a:t>TIC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dirty="0"/>
              <a:t>Partecipazione-coinvolgimento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dirty="0"/>
              <a:t>collaborazione</a:t>
            </a:r>
          </a:p>
        </p:txBody>
      </p:sp>
    </p:spTree>
    <p:extLst>
      <p:ext uri="{BB962C8B-B14F-4D97-AF65-F5344CB8AC3E}">
        <p14:creationId xmlns:p14="http://schemas.microsoft.com/office/powerpoint/2010/main" val="26290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Chiarire la validità dell’offerta formativa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4365104"/>
            <a:ext cx="8229600" cy="1761059"/>
          </a:xfrm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Definire gli obiettivi</a:t>
            </a:r>
          </a:p>
          <a:p>
            <a:pPr marL="0" indent="0">
              <a:buNone/>
            </a:pPr>
            <a:r>
              <a:rPr lang="it-IT" dirty="0" smtClean="0"/>
              <a:t>Definire le modalità</a:t>
            </a:r>
          </a:p>
          <a:p>
            <a:pPr marL="0" indent="0">
              <a:buNone/>
            </a:pPr>
            <a:r>
              <a:rPr lang="it-IT" dirty="0" smtClean="0"/>
              <a:t>Condividere –comunicare l’iter formativo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2050" name="Picture 2" descr="C:\Users\Stefania\Desktop\gestione della classe\materiale bibliografico-fonti\12704439-vecchia-mappa-del-tesoro-isolato-su-uno-sfondo-bianc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44824"/>
            <a:ext cx="4382740" cy="231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7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Indicare la strada per il successo scolastico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060849"/>
            <a:ext cx="8229600" cy="331236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it-IT" dirty="0" smtClean="0"/>
              <a:t>Lavorare sul metodo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dirty="0" smtClean="0"/>
              <a:t>dare regole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dirty="0" smtClean="0"/>
              <a:t>Discutere gli errori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dirty="0" smtClean="0"/>
              <a:t>Usare trasparenza: richieste chiare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dirty="0" smtClean="0"/>
              <a:t>Non demoralizzarsi davanti agli insuccessi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729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944216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Lee Canter</a:t>
            </a:r>
            <a:br>
              <a:rPr lang="it-IT" dirty="0" smtClean="0"/>
            </a:br>
            <a:r>
              <a:rPr lang="it-IT" dirty="0" smtClean="0"/>
              <a:t>ricercatore sull’assertività</a:t>
            </a:r>
            <a:br>
              <a:rPr lang="it-IT" dirty="0" smtClean="0"/>
            </a:br>
            <a:r>
              <a:rPr lang="it-IT" sz="2700" dirty="0"/>
              <a:t>ritiene che vi siano sostanzialmente tre tipologie di </a:t>
            </a:r>
            <a:r>
              <a:rPr lang="it-IT" sz="2700" dirty="0" smtClean="0"/>
              <a:t>insegnamento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467544" y="3925292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 </a:t>
            </a:r>
            <a:endParaRPr lang="it-IT" sz="2400" dirty="0"/>
          </a:p>
        </p:txBody>
      </p:sp>
      <p:graphicFrame>
        <p:nvGraphicFramePr>
          <p:cNvPr id="3" name="Diagramma 2"/>
          <p:cNvGraphicFramePr/>
          <p:nvPr>
            <p:extLst>
              <p:ext uri="{D42A27DB-BD31-4B8C-83A1-F6EECF244321}">
                <p14:modId xmlns:p14="http://schemas.microsoft.com/office/powerpoint/2010/main" val="3762060342"/>
              </p:ext>
            </p:extLst>
          </p:nvPr>
        </p:nvGraphicFramePr>
        <p:xfrm>
          <a:off x="611560" y="2504594"/>
          <a:ext cx="5196408" cy="3580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Stefania\Desktop\gestione della classe\canter.jpg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780928"/>
            <a:ext cx="2304256" cy="261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76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t-IT" dirty="0"/>
              <a:t>Le linee per una conduzione </a:t>
            </a:r>
            <a:r>
              <a:rPr lang="it-IT" dirty="0" smtClean="0"/>
              <a:t>assertiva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Impostare </a:t>
            </a:r>
            <a:r>
              <a:rPr lang="it-IT" dirty="0"/>
              <a:t>una relazione positiva con </a:t>
            </a:r>
            <a:r>
              <a:rPr lang="it-IT" dirty="0" smtClean="0"/>
              <a:t>gli studenti assumere </a:t>
            </a:r>
            <a:r>
              <a:rPr lang="it-IT" dirty="0"/>
              <a:t>uno stile educativo rispettoso della dignità delle </a:t>
            </a:r>
            <a:r>
              <a:rPr lang="it-IT" dirty="0" smtClean="0"/>
              <a:t>persone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mai autoritario, ma informativo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/>
              <a:t>Dare sempre le ragioni delle direttive impartite</a:t>
            </a:r>
            <a:endParaRPr lang="it-IT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Stabilire </a:t>
            </a:r>
            <a:r>
              <a:rPr lang="it-IT" dirty="0"/>
              <a:t>chiare linee-guida comportamentali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/>
              <a:t> Adottare un approccio coinvolgente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/>
              <a:t> Sollecitare all’autogestione e all’autodisciplina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/>
              <a:t> Occuparsi del comportamento inadeguato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865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5976664" cy="85010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La comunicazione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it-IT" dirty="0"/>
              <a:t>Usare un tono di voce fermo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dirty="0"/>
              <a:t> Comunicare che si è </a:t>
            </a:r>
            <a:r>
              <a:rPr lang="it-IT" dirty="0" smtClean="0"/>
              <a:t>perfettamente coscienti </a:t>
            </a:r>
            <a:r>
              <a:rPr lang="it-IT" dirty="0"/>
              <a:t>di ciò che </a:t>
            </a:r>
            <a:r>
              <a:rPr lang="it-IT" dirty="0" smtClean="0"/>
              <a:t> sta </a:t>
            </a:r>
            <a:r>
              <a:rPr lang="it-IT" dirty="0"/>
              <a:t>succedendo </a:t>
            </a:r>
            <a:r>
              <a:rPr lang="it-IT" dirty="0" smtClean="0"/>
              <a:t>e che </a:t>
            </a:r>
            <a:r>
              <a:rPr lang="it-IT" dirty="0"/>
              <a:t>le conseguenze disciplinari </a:t>
            </a:r>
            <a:r>
              <a:rPr lang="it-IT" dirty="0" smtClean="0"/>
              <a:t>saranno inevitabili</a:t>
            </a:r>
            <a:endParaRPr lang="it-IT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dirty="0" smtClean="0"/>
              <a:t>  </a:t>
            </a:r>
            <a:r>
              <a:rPr lang="it-IT" dirty="0"/>
              <a:t>Utilizzare il contatto oculare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dirty="0"/>
              <a:t> I messaggi rinforzati anche con </a:t>
            </a:r>
            <a:r>
              <a:rPr lang="it-IT" dirty="0" smtClean="0"/>
              <a:t>l’aiuto della </a:t>
            </a:r>
            <a:r>
              <a:rPr lang="it-IT" dirty="0"/>
              <a:t>gestualità manuale.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dirty="0"/>
              <a:t> Passare alla forma personale </a:t>
            </a:r>
            <a:r>
              <a:rPr lang="it-IT" dirty="0" smtClean="0"/>
              <a:t>se l’atteggiamento </a:t>
            </a:r>
            <a:r>
              <a:rPr lang="it-IT" dirty="0"/>
              <a:t>negativo persiste.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dirty="0" smtClean="0"/>
              <a:t>Utilizzare il </a:t>
            </a:r>
            <a:r>
              <a:rPr lang="it-IT" dirty="0"/>
              <a:t>contatto fisico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93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CNV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3074" name="Picture 2" descr="C:\Users\Stefania\Desktop\gestione della classe\materiale bibliografico-fonti\Corso-Tecniche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16832"/>
            <a:ext cx="550332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83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200800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it-IT" sz="3200" dirty="0" err="1"/>
              <a:t>Fredric</a:t>
            </a:r>
            <a:r>
              <a:rPr lang="it-IT" sz="3200" dirty="0"/>
              <a:t> Jones</a:t>
            </a:r>
            <a:br>
              <a:rPr lang="it-IT" sz="3200" dirty="0"/>
            </a:br>
            <a:r>
              <a:rPr lang="it-IT" sz="3200" dirty="0" smtClean="0"/>
              <a:t>utilizzo </a:t>
            </a:r>
            <a:r>
              <a:rPr lang="it-IT" sz="3200" dirty="0"/>
              <a:t>del corpo </a:t>
            </a:r>
            <a:r>
              <a:rPr lang="it-IT" sz="3200" dirty="0" smtClean="0"/>
              <a:t>per la comunicazione</a:t>
            </a:r>
            <a:endParaRPr lang="it-IT" sz="32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6" name="Diagramma 5"/>
          <p:cNvGraphicFramePr/>
          <p:nvPr>
            <p:extLst>
              <p:ext uri="{D42A27DB-BD31-4B8C-83A1-F6EECF244321}">
                <p14:modId xmlns:p14="http://schemas.microsoft.com/office/powerpoint/2010/main" val="2211561387"/>
              </p:ext>
            </p:extLst>
          </p:nvPr>
        </p:nvGraphicFramePr>
        <p:xfrm>
          <a:off x="323528" y="1700808"/>
          <a:ext cx="51845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C:\Users\Stefania\Desktop\gestione della classe\jones.jpg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04864"/>
            <a:ext cx="2192263" cy="322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7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3573016"/>
            <a:ext cx="8229600" cy="2077691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it-IT" i="1" dirty="0"/>
              <a:t>Le nostre ricerche indicano che, </a:t>
            </a:r>
            <a:r>
              <a:rPr lang="it-IT" i="1" dirty="0" smtClean="0"/>
              <a:t>in media</a:t>
            </a:r>
            <a:r>
              <a:rPr lang="it-IT" i="1" dirty="0"/>
              <a:t>, gli insegnanti che sono in </a:t>
            </a:r>
            <a:r>
              <a:rPr lang="it-IT" i="1" dirty="0" smtClean="0"/>
              <a:t>grado di </a:t>
            </a:r>
            <a:r>
              <a:rPr lang="it-IT" i="1" dirty="0"/>
              <a:t>ottenere un’ alta </a:t>
            </a:r>
            <a:r>
              <a:rPr lang="it-IT" i="1" dirty="0" smtClean="0"/>
              <a:t> qualità nelle relazioni </a:t>
            </a:r>
            <a:r>
              <a:rPr lang="it-IT" i="1" dirty="0"/>
              <a:t>interpersonali con i </a:t>
            </a:r>
            <a:r>
              <a:rPr lang="it-IT" i="1" dirty="0" smtClean="0"/>
              <a:t>loro studenti </a:t>
            </a:r>
            <a:r>
              <a:rPr lang="it-IT" i="1" dirty="0"/>
              <a:t>hanno in un anno scolastico </a:t>
            </a:r>
            <a:r>
              <a:rPr lang="it-IT" i="1" dirty="0" smtClean="0"/>
              <a:t>il 31</a:t>
            </a:r>
            <a:r>
              <a:rPr lang="it-IT" i="1" dirty="0"/>
              <a:t>% in meno di problemi disciplinari, </a:t>
            </a:r>
            <a:r>
              <a:rPr lang="it-IT" i="1" dirty="0" smtClean="0"/>
              <a:t>di regole </a:t>
            </a:r>
            <a:r>
              <a:rPr lang="it-IT" i="1" dirty="0"/>
              <a:t>violate e di questioni ad </a:t>
            </a:r>
            <a:r>
              <a:rPr lang="it-IT" i="1" dirty="0" smtClean="0"/>
              <a:t>esse collegate </a:t>
            </a:r>
            <a:r>
              <a:rPr lang="it-IT" i="1" dirty="0"/>
              <a:t>rispetto agli </a:t>
            </a:r>
            <a:r>
              <a:rPr lang="it-IT" i="1" dirty="0" smtClean="0"/>
              <a:t>insegnanti incapaci </a:t>
            </a:r>
            <a:r>
              <a:rPr lang="it-IT" i="1" dirty="0"/>
              <a:t>di instaurare con i propri </a:t>
            </a:r>
            <a:r>
              <a:rPr lang="it-IT" i="1" dirty="0" smtClean="0"/>
              <a:t>allievi un’alta </a:t>
            </a:r>
            <a:r>
              <a:rPr lang="it-IT" i="1" dirty="0"/>
              <a:t>qualità di relazioni </a:t>
            </a:r>
            <a:r>
              <a:rPr lang="it-IT" i="1" dirty="0" smtClean="0"/>
              <a:t>interpersonali</a:t>
            </a:r>
          </a:p>
          <a:p>
            <a:pPr marL="0" indent="0" algn="just">
              <a:buNone/>
            </a:pPr>
            <a:r>
              <a:rPr lang="it-IT" dirty="0" smtClean="0"/>
              <a:t>		</a:t>
            </a:r>
          </a:p>
          <a:p>
            <a:pPr marL="0" indent="0" algn="just">
              <a:buNone/>
            </a:pPr>
            <a:r>
              <a:rPr lang="it-IT" dirty="0"/>
              <a:t>	</a:t>
            </a:r>
            <a:r>
              <a:rPr lang="it-IT" dirty="0" smtClean="0"/>
              <a:t>	D’Alonzo (Università Cattolica di Milano)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5122" name="Picture 2" descr="C:\Users\Stefania\Desktop\gestione della classe\materiale bibliografico-fonti\mehrabia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48680"/>
            <a:ext cx="5438267" cy="2826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28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IL CONTRATTO formativo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1871985"/>
              </p:ext>
            </p:extLst>
          </p:nvPr>
        </p:nvGraphicFramePr>
        <p:xfrm>
          <a:off x="438944" y="3284984"/>
          <a:ext cx="8229600" cy="30572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2284016" y="1628800"/>
            <a:ext cx="4572000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it-IT" sz="2400" dirty="0" smtClean="0"/>
              <a:t>Si crea un patto /contratto che vincola i protagonisti dell’iter formativo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02868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789040"/>
            <a:ext cx="8229600" cy="252028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it-IT" dirty="0" smtClean="0"/>
              <a:t>- </a:t>
            </a:r>
            <a:r>
              <a:rPr lang="it-IT" i="1" dirty="0" smtClean="0"/>
              <a:t>Lei sa che qui esiste già un programma e funziona. Se lei lo mette in discussione, gli studenti faranno altrettanto</a:t>
            </a:r>
          </a:p>
          <a:p>
            <a:pPr>
              <a:buFontTx/>
              <a:buChar char="-"/>
            </a:pPr>
            <a:r>
              <a:rPr lang="it-IT" b="1" i="1" dirty="0" smtClean="0"/>
              <a:t>Ho sempre creduto di dover insegnar loro a ragionare da soli…</a:t>
            </a:r>
          </a:p>
          <a:p>
            <a:pPr marL="0" indent="0">
              <a:buNone/>
            </a:pPr>
            <a:r>
              <a:rPr lang="it-IT" b="1" i="1" dirty="0" smtClean="0"/>
              <a:t>					L’attimo fuggente 1989</a:t>
            </a:r>
          </a:p>
          <a:p>
            <a:pPr>
              <a:buFontTx/>
              <a:buChar char="-"/>
            </a:pPr>
            <a:endParaRPr lang="it-IT" b="1" i="1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5" name="Picture 2" descr="C:\Users\Stefania\Desktop\gestione della classe\william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92696"/>
            <a:ext cx="357070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41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6192688" cy="99412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t-IT" dirty="0" smtClean="0"/>
              <a:t>I diritti </a:t>
            </a:r>
            <a:r>
              <a:rPr lang="it-IT" dirty="0"/>
              <a:t>degli </a:t>
            </a:r>
            <a:r>
              <a:rPr lang="it-IT" dirty="0" smtClean="0"/>
              <a:t>insegnanti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it-IT" dirty="0" smtClean="0"/>
              <a:t>il </a:t>
            </a:r>
            <a:r>
              <a:rPr lang="it-IT" dirty="0"/>
              <a:t>diritto di decidere le regole di una vita </a:t>
            </a:r>
            <a:r>
              <a:rPr lang="it-IT" dirty="0" smtClean="0"/>
              <a:t>di classe </a:t>
            </a:r>
            <a:r>
              <a:rPr lang="it-IT" dirty="0"/>
              <a:t>in grado di favorire un clima </a:t>
            </a:r>
            <a:r>
              <a:rPr lang="it-IT" dirty="0" smtClean="0"/>
              <a:t>ottimale per l’apprendimento</a:t>
            </a:r>
            <a:endParaRPr lang="it-IT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it-IT" dirty="0" smtClean="0"/>
              <a:t>  </a:t>
            </a:r>
            <a:r>
              <a:rPr lang="it-IT" dirty="0"/>
              <a:t>Il diritto di pretendere dagli allievi il </a:t>
            </a:r>
            <a:r>
              <a:rPr lang="it-IT" dirty="0" smtClean="0"/>
              <a:t>rispetto delle </a:t>
            </a:r>
            <a:r>
              <a:rPr lang="it-IT" dirty="0"/>
              <a:t>norme </a:t>
            </a:r>
            <a:r>
              <a:rPr lang="it-IT" dirty="0" smtClean="0"/>
              <a:t>stabiliti</a:t>
            </a:r>
            <a:endParaRPr lang="it-IT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it-IT" dirty="0"/>
              <a:t> Il diritto ad esigere da parte degli studenti </a:t>
            </a:r>
            <a:r>
              <a:rPr lang="it-IT" dirty="0" smtClean="0"/>
              <a:t>un comportamento </a:t>
            </a:r>
            <a:r>
              <a:rPr lang="it-IT" dirty="0"/>
              <a:t>maturo idoneo ad una vita </a:t>
            </a:r>
            <a:r>
              <a:rPr lang="it-IT" dirty="0" smtClean="0"/>
              <a:t>di classe comunitaria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650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I diritti degli insegnanti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3717032"/>
            <a:ext cx="8229600" cy="252028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it-IT" dirty="0"/>
              <a:t> Il diritto di essere appoggiati nell’azione educativa da parte dei dirigenti scolastici.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it-IT" dirty="0"/>
              <a:t> Il diritto di avere il consenso ed il pieno sostegno da parte delle </a:t>
            </a:r>
            <a:r>
              <a:rPr lang="it-IT" dirty="0" smtClean="0"/>
              <a:t>famiglie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4098" name="Picture 2" descr="C:\Users\Stefania\Desktop\gestione della classe\materiale bibliografico-fonti\famigl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148" y="1772816"/>
            <a:ext cx="205740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89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La professionalità docente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4098" name="Picture 2" descr="C:\Users\Stefania\Desktop\gestione della classe\giappon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4757687" cy="407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/>
          <p:cNvSpPr/>
          <p:nvPr/>
        </p:nvSpPr>
        <p:spPr>
          <a:xfrm>
            <a:off x="2123728" y="5661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u="sng" dirty="0" err="1">
                <a:hlinkClick r:id="rId3"/>
              </a:rPr>
              <a:t>Crozza</a:t>
            </a:r>
            <a:r>
              <a:rPr lang="it-IT" u="sng" dirty="0">
                <a:hlinkClick r:id="rId3"/>
              </a:rPr>
              <a:t>: «La scuola dovrebbe aprirti la mente, non la testa ...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3056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77809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t-IT" dirty="0"/>
              <a:t>Dominanza tramite </a:t>
            </a:r>
            <a:r>
              <a:rPr lang="it-IT" dirty="0" smtClean="0"/>
              <a:t>l’insegnamento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3777283"/>
          </a:xfrm>
        </p:spPr>
        <p:txBody>
          <a:bodyPr>
            <a:normAutofit lnSpcReduction="10000"/>
          </a:bodyPr>
          <a:lstStyle/>
          <a:p>
            <a:r>
              <a:rPr lang="it-IT" dirty="0"/>
              <a:t>Stabilire aspettative e conseguenze chiare</a:t>
            </a:r>
          </a:p>
          <a:p>
            <a:r>
              <a:rPr lang="it-IT" dirty="0" smtClean="0"/>
              <a:t>chiari obiettivi</a:t>
            </a:r>
          </a:p>
          <a:p>
            <a:r>
              <a:rPr lang="it-IT" dirty="0" smtClean="0"/>
              <a:t>Attività idonee: fissare </a:t>
            </a:r>
            <a:r>
              <a:rPr lang="it-IT" dirty="0"/>
              <a:t>regole e procedure </a:t>
            </a:r>
            <a:r>
              <a:rPr lang="it-IT" dirty="0" smtClean="0"/>
              <a:t>chiare</a:t>
            </a:r>
            <a:endParaRPr lang="it-IT" dirty="0"/>
          </a:p>
          <a:p>
            <a:r>
              <a:rPr lang="it-IT" dirty="0"/>
              <a:t> Rimandi efficaci sull’impegno</a:t>
            </a:r>
          </a:p>
          <a:p>
            <a:r>
              <a:rPr lang="it-IT" dirty="0"/>
              <a:t> Ricordare frequentemente </a:t>
            </a:r>
            <a:r>
              <a:rPr lang="it-IT" dirty="0" smtClean="0"/>
              <a:t>le attese</a:t>
            </a:r>
            <a:endParaRPr lang="it-IT" dirty="0"/>
          </a:p>
          <a:p>
            <a:r>
              <a:rPr lang="it-IT" dirty="0"/>
              <a:t> </a:t>
            </a:r>
            <a:r>
              <a:rPr lang="it-IT" dirty="0" err="1"/>
              <a:t>Feed</a:t>
            </a:r>
            <a:r>
              <a:rPr lang="it-IT" dirty="0"/>
              <a:t> back sui risultati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292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4392488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Il discente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2123728" y="4725144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u="sng" dirty="0">
                <a:hlinkClick r:id="rId2"/>
              </a:rPr>
              <a:t>Robin Williams, indimenticabile professor Keating ne «L ...</a:t>
            </a:r>
            <a:endParaRPr lang="it-IT" dirty="0"/>
          </a:p>
        </p:txBody>
      </p:sp>
      <p:pic>
        <p:nvPicPr>
          <p:cNvPr id="1027" name="Picture 3" descr="C:\Users\Stefania\Desktop\gestione della classe\materiale bibliografico-fonti\students-998989__18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88840"/>
            <a:ext cx="324036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80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612068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t-IT" dirty="0" smtClean="0"/>
              <a:t>I diritti </a:t>
            </a:r>
            <a:r>
              <a:rPr lang="it-IT" dirty="0"/>
              <a:t>degli </a:t>
            </a:r>
            <a:r>
              <a:rPr lang="it-IT" dirty="0" smtClean="0"/>
              <a:t>alunni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it-IT" dirty="0" smtClean="0"/>
              <a:t>Il </a:t>
            </a:r>
            <a:r>
              <a:rPr lang="it-IT" dirty="0"/>
              <a:t>diritto di vivere in un ambiente </a:t>
            </a:r>
            <a:r>
              <a:rPr lang="it-IT" dirty="0" smtClean="0"/>
              <a:t>sereno</a:t>
            </a:r>
            <a:endParaRPr lang="it-IT" dirty="0"/>
          </a:p>
          <a:p>
            <a:pPr>
              <a:buFont typeface="Wingdings" panose="05000000000000000000" pitchFamily="2" charset="2"/>
              <a:buChar char="ü"/>
            </a:pPr>
            <a:r>
              <a:rPr lang="it-IT" dirty="0"/>
              <a:t> Il diritto di incontrare un </a:t>
            </a:r>
            <a:r>
              <a:rPr lang="it-IT" dirty="0" smtClean="0"/>
              <a:t>insegnante disponibile</a:t>
            </a:r>
            <a:endParaRPr lang="it-IT" dirty="0"/>
          </a:p>
          <a:p>
            <a:pPr>
              <a:buFont typeface="Wingdings" panose="05000000000000000000" pitchFamily="2" charset="2"/>
              <a:buChar char="ü"/>
            </a:pPr>
            <a:r>
              <a:rPr lang="it-IT" dirty="0"/>
              <a:t> Il diritto di conoscere le regole della </a:t>
            </a:r>
            <a:r>
              <a:rPr lang="it-IT" dirty="0" smtClean="0"/>
              <a:t>classe</a:t>
            </a:r>
            <a:endParaRPr lang="it-IT" dirty="0"/>
          </a:p>
          <a:p>
            <a:pPr>
              <a:buFont typeface="Wingdings" panose="05000000000000000000" pitchFamily="2" charset="2"/>
              <a:buChar char="ü"/>
            </a:pPr>
            <a:r>
              <a:rPr lang="it-IT" dirty="0"/>
              <a:t> Il diritto di apprendere e di essere aiutati </a:t>
            </a:r>
            <a:r>
              <a:rPr lang="it-IT" dirty="0" smtClean="0"/>
              <a:t> nei momenti </a:t>
            </a:r>
            <a:r>
              <a:rPr lang="it-IT" dirty="0"/>
              <a:t>di difficoltà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dirty="0"/>
              <a:t> Il diritto a conoscere le conseguenze sia positive </a:t>
            </a:r>
            <a:r>
              <a:rPr lang="it-IT" dirty="0" smtClean="0"/>
              <a:t>che negative </a:t>
            </a:r>
            <a:r>
              <a:rPr lang="it-IT" dirty="0"/>
              <a:t>delle proprie scelte comportamentali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272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it-IT" dirty="0" err="1" smtClean="0"/>
              <a:t>seBer</a:t>
            </a:r>
            <a:r>
              <a:rPr lang="it-IT" dirty="0" smtClean="0"/>
              <a:t>             </a:t>
            </a:r>
            <a:r>
              <a:rPr lang="it-IT" dirty="0" err="1" smtClean="0"/>
              <a:t>bia</a:t>
            </a:r>
            <a:endParaRPr lang="it-IT" dirty="0" smtClean="0"/>
          </a:p>
          <a:p>
            <a:pPr marL="0" indent="0" algn="ctr">
              <a:buNone/>
            </a:pPr>
            <a:r>
              <a:rPr lang="it-IT" dirty="0" smtClean="0"/>
              <a:t>Su </a:t>
            </a:r>
            <a:r>
              <a:rPr lang="it-IT" dirty="0" err="1" smtClean="0"/>
              <a:t>pis</a:t>
            </a:r>
            <a:r>
              <a:rPr lang="it-IT" dirty="0" smtClean="0"/>
              <a:t>          </a:t>
            </a:r>
            <a:r>
              <a:rPr lang="it-IT" dirty="0" err="1" smtClean="0"/>
              <a:t>ta</a:t>
            </a:r>
            <a:r>
              <a:rPr lang="it-IT" dirty="0" smtClean="0"/>
              <a:t>, </a:t>
            </a:r>
            <a:r>
              <a:rPr lang="it-IT" dirty="0" err="1" smtClean="0"/>
              <a:t>doq</a:t>
            </a:r>
            <a:r>
              <a:rPr lang="it-IT" dirty="0" smtClean="0"/>
              <a:t>      </a:t>
            </a:r>
            <a:r>
              <a:rPr lang="it-IT" dirty="0" err="1" smtClean="0"/>
              <a:t>moracco</a:t>
            </a: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dirty="0" smtClean="0"/>
              <a:t>Gli              top            n</a:t>
            </a:r>
          </a:p>
          <a:p>
            <a:pPr marL="0" indent="0" algn="ctr">
              <a:buNone/>
            </a:pPr>
            <a:r>
              <a:rPr lang="it-IT" dirty="0"/>
              <a:t> </a:t>
            </a:r>
            <a:r>
              <a:rPr lang="it-IT" dirty="0" smtClean="0"/>
              <a:t>    </a:t>
            </a:r>
            <a:r>
              <a:rPr lang="it-IT" dirty="0" err="1" smtClean="0"/>
              <a:t>erepues</a:t>
            </a:r>
            <a:r>
              <a:rPr lang="it-IT" dirty="0" smtClean="0"/>
              <a:t>      </a:t>
            </a:r>
            <a:r>
              <a:rPr lang="it-IT" dirty="0" err="1" smtClean="0"/>
              <a:t>odcor</a:t>
            </a:r>
            <a:r>
              <a:rPr lang="it-IT" dirty="0" smtClean="0"/>
              <a:t>      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Su disse Berta, dobbiamo raccogliere questo popcorn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884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263724"/>
            <a:ext cx="6768752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Problematiche relazionali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it-IT" dirty="0"/>
          </a:p>
          <a:p>
            <a:pPr>
              <a:buFont typeface="Wingdings" panose="05000000000000000000" pitchFamily="2" charset="2"/>
              <a:buChar char="§"/>
            </a:pPr>
            <a:r>
              <a:rPr lang="it-IT" dirty="0"/>
              <a:t>Solitudine </a:t>
            </a:r>
            <a:r>
              <a:rPr lang="it-IT" dirty="0" smtClean="0"/>
              <a:t>/esclusione</a:t>
            </a:r>
            <a:endParaRPr lang="it-IT" dirty="0"/>
          </a:p>
          <a:p>
            <a:pPr>
              <a:buFont typeface="Wingdings" panose="05000000000000000000" pitchFamily="2" charset="2"/>
              <a:buChar char="§"/>
            </a:pPr>
            <a:r>
              <a:rPr lang="it-IT" dirty="0" smtClean="0"/>
              <a:t>Leadership </a:t>
            </a:r>
            <a:r>
              <a:rPr lang="it-IT" dirty="0"/>
              <a:t>negativa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dirty="0" smtClean="0"/>
              <a:t>Impulsività</a:t>
            </a:r>
            <a:endParaRPr lang="it-IT" dirty="0"/>
          </a:p>
          <a:p>
            <a:pPr>
              <a:buFont typeface="Wingdings" panose="05000000000000000000" pitchFamily="2" charset="2"/>
              <a:buChar char="§"/>
            </a:pPr>
            <a:r>
              <a:rPr lang="it-IT" dirty="0" smtClean="0"/>
              <a:t>Iperattività</a:t>
            </a:r>
            <a:endParaRPr lang="it-IT" dirty="0"/>
          </a:p>
          <a:p>
            <a:pPr>
              <a:buFont typeface="Wingdings" panose="05000000000000000000" pitchFamily="2" charset="2"/>
              <a:buChar char="§"/>
            </a:pPr>
            <a:r>
              <a:rPr lang="it-IT" dirty="0" smtClean="0"/>
              <a:t>Bullismo</a:t>
            </a:r>
            <a:endParaRPr lang="it-IT" dirty="0"/>
          </a:p>
          <a:p>
            <a:pPr>
              <a:buFont typeface="Wingdings" panose="05000000000000000000" pitchFamily="2" charset="2"/>
              <a:buChar char="§"/>
            </a:pPr>
            <a:r>
              <a:rPr lang="it-IT" dirty="0" smtClean="0"/>
              <a:t>Disistima…</a:t>
            </a:r>
            <a:endParaRPr lang="it-IT" dirty="0"/>
          </a:p>
          <a:p>
            <a:pPr marL="0" indent="0">
              <a:buNone/>
            </a:pPr>
            <a:endParaRPr lang="it-IT" dirty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5122" name="Picture 2" descr="C:\Users\Stefania\Desktop\gestione della classe\bull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72816"/>
            <a:ext cx="3052210" cy="203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tefania\Desktop\gestione della classe\firmin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21088"/>
            <a:ext cx="1953567" cy="146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48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475252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Studente 2.0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5122" name="Picture 2" descr="C:\Users\Stefania\Desktop\new tecnology\bimbo table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27" y="1556792"/>
            <a:ext cx="291465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tefania\Desktop\new tecnology\disegn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066" y="1556792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Stefania\Desktop\new tecnology\immagini\ragazzo con libr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7517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Stefania\Desktop\bes\immigrati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969" y="2636912"/>
            <a:ext cx="2633662" cy="194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Stefania\Desktop\new tecnology\immagini\imageragazzi coi ce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2828925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20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Il presente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4797153"/>
            <a:ext cx="8229600" cy="88924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it-IT" dirty="0" smtClean="0"/>
              <a:t>È necessario </a:t>
            </a:r>
            <a:r>
              <a:rPr lang="it-IT" dirty="0"/>
              <a:t>continuare a produrre studi, suggerimenti e </a:t>
            </a:r>
            <a:r>
              <a:rPr lang="it-IT" dirty="0" err="1" smtClean="0"/>
              <a:t>modeIli</a:t>
            </a:r>
            <a:endParaRPr lang="it-IT" dirty="0" smtClean="0"/>
          </a:p>
          <a:p>
            <a:pPr marL="0" indent="0" algn="ctr">
              <a:buNone/>
            </a:pPr>
            <a:r>
              <a:rPr lang="it-IT" dirty="0" smtClean="0"/>
              <a:t> </a:t>
            </a:r>
            <a:endParaRPr lang="it-IT" dirty="0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2583667638"/>
              </p:ext>
            </p:extLst>
          </p:nvPr>
        </p:nvGraphicFramePr>
        <p:xfrm>
          <a:off x="2027802" y="692696"/>
          <a:ext cx="4800364" cy="3693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reccia in giù 4"/>
          <p:cNvSpPr/>
          <p:nvPr/>
        </p:nvSpPr>
        <p:spPr>
          <a:xfrm>
            <a:off x="4347468" y="4386256"/>
            <a:ext cx="484632" cy="330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arrotondato 5"/>
          <p:cNvSpPr/>
          <p:nvPr/>
        </p:nvSpPr>
        <p:spPr>
          <a:xfrm>
            <a:off x="1079612" y="5404048"/>
            <a:ext cx="66967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dirty="0" smtClean="0"/>
              <a:t>I ragazzi propongono nuovi bisogni, nuovi approcci, nuove debolezze</a:t>
            </a:r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416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4176464" cy="70609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Premessa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 smtClean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223246267"/>
              </p:ext>
            </p:extLst>
          </p:nvPr>
        </p:nvGraphicFramePr>
        <p:xfrm>
          <a:off x="591320" y="1340768"/>
          <a:ext cx="844517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735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Chi sono i Nativi digitali?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385509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009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1268760"/>
            <a:ext cx="8435280" cy="5184576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endParaRPr lang="it-IT" sz="3800" dirty="0" smtClean="0"/>
          </a:p>
          <a:p>
            <a:pPr marL="0" indent="0" algn="just">
              <a:buNone/>
            </a:pPr>
            <a:endParaRPr lang="it-IT" sz="3800" dirty="0"/>
          </a:p>
          <a:p>
            <a:pPr marL="0" indent="0" algn="just">
              <a:buNone/>
            </a:pPr>
            <a:endParaRPr lang="it-IT" sz="3800" dirty="0" smtClean="0"/>
          </a:p>
          <a:p>
            <a:pPr marL="0" indent="0" algn="just">
              <a:buNone/>
            </a:pPr>
            <a:endParaRPr lang="it-IT" sz="3800" dirty="0" smtClean="0"/>
          </a:p>
          <a:p>
            <a:pPr marL="0" indent="0" algn="just">
              <a:buNone/>
            </a:pPr>
            <a:r>
              <a:rPr lang="it-IT" sz="3800" dirty="0" smtClean="0"/>
              <a:t>La </a:t>
            </a:r>
            <a:r>
              <a:rPr lang="it-IT" sz="3800" dirty="0"/>
              <a:t>scuola non deve quindi limitarsi ad </a:t>
            </a:r>
            <a:r>
              <a:rPr lang="it-IT" sz="3800" b="1" dirty="0" smtClean="0"/>
              <a:t>«educare </a:t>
            </a:r>
            <a:r>
              <a:rPr lang="it-IT" sz="3800" b="1" dirty="0"/>
              <a:t>ai </a:t>
            </a:r>
            <a:r>
              <a:rPr lang="it-IT" sz="3800" b="1" dirty="0" smtClean="0"/>
              <a:t>media» </a:t>
            </a:r>
            <a:r>
              <a:rPr lang="it-IT" sz="3800" dirty="0"/>
              <a:t>offrendo agli alunni quelle </a:t>
            </a:r>
            <a:r>
              <a:rPr lang="it-IT" sz="3800" dirty="0" smtClean="0"/>
              <a:t>competenze necessarie </a:t>
            </a:r>
            <a:r>
              <a:rPr lang="it-IT" sz="3800" dirty="0"/>
              <a:t>per un loro uso consapevole, deve anche </a:t>
            </a:r>
            <a:r>
              <a:rPr lang="it-IT" sz="3800" b="1" dirty="0" smtClean="0"/>
              <a:t>«educare </a:t>
            </a:r>
            <a:r>
              <a:rPr lang="it-IT" sz="3800" b="1" dirty="0"/>
              <a:t>con i </a:t>
            </a:r>
            <a:r>
              <a:rPr lang="it-IT" sz="3800" b="1" dirty="0" smtClean="0"/>
              <a:t>media»</a:t>
            </a:r>
            <a:endParaRPr lang="it-IT" dirty="0" smtClean="0"/>
          </a:p>
          <a:p>
            <a:pPr marL="0" indent="0" algn="just">
              <a:buNone/>
            </a:pPr>
            <a:endParaRPr lang="it-IT" dirty="0"/>
          </a:p>
          <a:p>
            <a:pPr marL="0" indent="0" algn="just">
              <a:buNone/>
            </a:pPr>
            <a:endParaRPr lang="it-IT" dirty="0" smtClean="0"/>
          </a:p>
          <a:p>
            <a:pPr marL="0" indent="0" algn="just">
              <a:buNone/>
            </a:pPr>
            <a:endParaRPr lang="it-IT" dirty="0" smtClean="0"/>
          </a:p>
          <a:p>
            <a:pPr marL="0" indent="0" algn="just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 algn="just">
              <a:buNone/>
            </a:pPr>
            <a:r>
              <a:rPr lang="it-IT" dirty="0" smtClean="0"/>
              <a:t> </a:t>
            </a:r>
            <a:endParaRPr lang="it-IT" b="1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6147" name="Picture 3" descr="C:\Users\Stefania\Desktop\new tecnology\doccreativ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316" y="1268760"/>
            <a:ext cx="28098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e 4"/>
          <p:cNvSpPr/>
          <p:nvPr/>
        </p:nvSpPr>
        <p:spPr>
          <a:xfrm>
            <a:off x="971600" y="188640"/>
            <a:ext cx="74888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Ruolo della scuola</a:t>
            </a:r>
            <a:endParaRPr lang="it-IT" sz="4000" dirty="0"/>
          </a:p>
        </p:txBody>
      </p:sp>
      <p:sp>
        <p:nvSpPr>
          <p:cNvPr id="6" name="Freccia in giù 5"/>
          <p:cNvSpPr/>
          <p:nvPr/>
        </p:nvSpPr>
        <p:spPr>
          <a:xfrm>
            <a:off x="4217997" y="4221088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arrotondato 6"/>
          <p:cNvSpPr/>
          <p:nvPr/>
        </p:nvSpPr>
        <p:spPr>
          <a:xfrm>
            <a:off x="493836" y="4941168"/>
            <a:ext cx="8064896" cy="12024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dirty="0"/>
              <a:t>fornendo un </a:t>
            </a:r>
            <a:r>
              <a:rPr lang="it-IT" b="1" dirty="0"/>
              <a:t>concreto sostegno alla didattica tradizionale con un miglioramento nell’apprendimento </a:t>
            </a:r>
            <a:r>
              <a:rPr lang="it-IT" dirty="0"/>
              <a:t>dell’alunno </a:t>
            </a:r>
          </a:p>
        </p:txBody>
      </p:sp>
    </p:spTree>
    <p:extLst>
      <p:ext uri="{BB962C8B-B14F-4D97-AF65-F5344CB8AC3E}">
        <p14:creationId xmlns:p14="http://schemas.microsoft.com/office/powerpoint/2010/main" val="240898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882552" cy="3010346"/>
          </a:xfrm>
        </p:spPr>
        <p:txBody>
          <a:bodyPr>
            <a:noAutofit/>
          </a:bodyPr>
          <a:lstStyle/>
          <a:p>
            <a:r>
              <a:rPr lang="it-IT" sz="2400" b="1" dirty="0"/>
              <a:t>L'educazione collaborativa nel web 2.0 - Intervista a Carlo Infante a cura di Linda Giannini</a:t>
            </a:r>
            <a:r>
              <a:rPr lang="it-IT" sz="2400" dirty="0"/>
              <a:t/>
            </a:r>
            <a:br>
              <a:rPr lang="it-IT" sz="2400" dirty="0"/>
            </a:br>
            <a:endParaRPr lang="it-IT" sz="2400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800918"/>
              </p:ext>
            </p:extLst>
          </p:nvPr>
        </p:nvGraphicFramePr>
        <p:xfrm>
          <a:off x="2699792" y="692696"/>
          <a:ext cx="6120680" cy="5577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434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50954" cy="99412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Studente con BES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6146" name="Picture 2" descr="C:\Users\Stefania\Desktop\bes\dislessi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2619375" cy="17430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6147" name="Picture 3" descr="C:\Users\Stefania\Desktop\bes\destr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12776"/>
            <a:ext cx="1764804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tefania\Desktop\bes\immigrat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49080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magine 7" descr="disabili-legge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7318" y="4356869"/>
            <a:ext cx="1456556" cy="1523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C:\Users\Stefania\Desktop\bes\imagefamos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379215"/>
            <a:ext cx="1905000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08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6264696" cy="94096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it-IT" dirty="0">
                <a:latin typeface="Verdana" pitchFamily="18"/>
              </a:rPr>
              <a:t>Cosa sono i BES</a:t>
            </a:r>
            <a:r>
              <a:rPr lang="it-IT" dirty="0" smtClean="0">
                <a:latin typeface="Verdana" pitchFamily="18"/>
              </a:rPr>
              <a:t>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ts val="360"/>
              </a:spcBef>
              <a:spcAft>
                <a:spcPts val="601"/>
              </a:spcAft>
              <a:buNone/>
            </a:pPr>
            <a:endParaRPr lang="it-IT" dirty="0">
              <a:latin typeface="Verdana" pitchFamily="18"/>
            </a:endParaRP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481383679"/>
              </p:ext>
            </p:extLst>
          </p:nvPr>
        </p:nvGraphicFramePr>
        <p:xfrm>
          <a:off x="323528" y="2276872"/>
          <a:ext cx="849694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412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67744" y="260648"/>
            <a:ext cx="4968552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Le famiglie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8194" name="Picture 2" descr="C:\Users\Stefania\Desktop\gestione della classe\udienz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88840"/>
            <a:ext cx="5544616" cy="3723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25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59732" y="260648"/>
            <a:ext cx="4968552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Le famiglie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La relazione con le famiglie è fondamentale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Callout con freccia in giù 4"/>
          <p:cNvSpPr/>
          <p:nvPr/>
        </p:nvSpPr>
        <p:spPr>
          <a:xfrm>
            <a:off x="1907704" y="2564904"/>
            <a:ext cx="5472608" cy="141845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800" dirty="0"/>
              <a:t>C’è un patto di condivisione e delega</a:t>
            </a:r>
          </a:p>
        </p:txBody>
      </p:sp>
      <p:pic>
        <p:nvPicPr>
          <p:cNvPr id="7171" name="Picture 3" descr="C:\Users\Stefania\Desktop\bes\famigl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44" y="3983360"/>
            <a:ext cx="2041773" cy="2295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Stefania\Desktop\bes\scuolaf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345930"/>
            <a:ext cx="28479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09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67744" y="260648"/>
            <a:ext cx="432048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COMPLESSITA’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 smtClean="0"/>
              <a:t> </a:t>
            </a:r>
            <a:r>
              <a:rPr lang="it-IT" dirty="0"/>
              <a:t>La gestione della classe </a:t>
            </a:r>
            <a:r>
              <a:rPr lang="it-IT" dirty="0" smtClean="0"/>
              <a:t>implica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endParaRPr lang="it-IT" dirty="0" smtClean="0"/>
          </a:p>
          <a:p>
            <a:pPr marL="0" indent="0" algn="just">
              <a:buNone/>
            </a:pPr>
            <a:r>
              <a:rPr lang="it-IT" dirty="0" smtClean="0"/>
              <a:t>essi </a:t>
            </a:r>
            <a:r>
              <a:rPr lang="it-IT" dirty="0"/>
              <a:t>sono i protagonisti del </a:t>
            </a:r>
            <a:r>
              <a:rPr lang="it-IT" dirty="0" smtClean="0"/>
              <a:t>loro sviluppo </a:t>
            </a:r>
            <a:r>
              <a:rPr lang="it-IT" dirty="0"/>
              <a:t>e concorrono a </a:t>
            </a:r>
            <a:r>
              <a:rPr lang="it-IT" dirty="0" smtClean="0"/>
              <a:t>stabilire standard </a:t>
            </a:r>
            <a:r>
              <a:rPr lang="it-IT" dirty="0"/>
              <a:t>di comportamento </a:t>
            </a:r>
            <a:r>
              <a:rPr lang="it-IT" dirty="0" smtClean="0"/>
              <a:t>che aiutano </a:t>
            </a:r>
            <a:r>
              <a:rPr lang="it-IT" dirty="0"/>
              <a:t>a creare una </a:t>
            </a:r>
            <a:r>
              <a:rPr lang="it-IT" dirty="0" smtClean="0"/>
              <a:t>comunità carica </a:t>
            </a:r>
            <a:r>
              <a:rPr lang="it-IT" dirty="0"/>
              <a:t>di calore e di attenzioni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Callout con freccia in giù 4"/>
          <p:cNvSpPr/>
          <p:nvPr/>
        </p:nvSpPr>
        <p:spPr>
          <a:xfrm>
            <a:off x="1115616" y="2276872"/>
            <a:ext cx="6912768" cy="1346448"/>
          </a:xfrm>
          <a:prstGeom prst="downArrow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/>
              <a:t>l’utilizzo </a:t>
            </a:r>
            <a:r>
              <a:rPr lang="it-IT" sz="2400" dirty="0" smtClean="0"/>
              <a:t>di strumenti e </a:t>
            </a:r>
            <a:r>
              <a:rPr lang="it-IT" sz="2400" dirty="0"/>
              <a:t>metodi di conduzione di gruppo che coinvolgono gli allievi</a:t>
            </a:r>
          </a:p>
        </p:txBody>
      </p:sp>
    </p:spTree>
    <p:extLst>
      <p:ext uri="{BB962C8B-B14F-4D97-AF65-F5344CB8AC3E}">
        <p14:creationId xmlns:p14="http://schemas.microsoft.com/office/powerpoint/2010/main" val="12679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4176464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Contesto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 smtClean="0"/>
              <a:t>D.M.18 settembre2002, n.100 “</a:t>
            </a:r>
            <a:r>
              <a:rPr lang="it-IT" i="1" dirty="0" smtClean="0"/>
              <a:t>L’ambiente e l’accoglienza rappresentano due momenti essenziali e preliminari a un’integrazione non problematica di bambine e bambini nel contesto scolastico. Sono un momento privilegiato di incontro tra la scuola e la famiglia, di reciproca presentazione, conoscenza, scambio informativo e soprattutto di consapevole collaborazione</a:t>
            </a:r>
            <a:r>
              <a:rPr lang="it-IT" dirty="0" smtClean="0"/>
              <a:t>”</a:t>
            </a:r>
          </a:p>
          <a:p>
            <a:pPr marL="0" indent="0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 smtClean="0"/>
              <a:t>C.M.10 gennaio 2014,n.28 «</a:t>
            </a:r>
            <a:r>
              <a:rPr lang="it-IT" i="1" dirty="0" smtClean="0"/>
              <a:t>Le scuole che accolgono bambini </a:t>
            </a:r>
            <a:r>
              <a:rPr lang="it-IT" i="1" dirty="0" err="1" smtClean="0"/>
              <a:t>anticipatari</a:t>
            </a:r>
            <a:r>
              <a:rPr lang="it-IT" i="1" dirty="0" smtClean="0"/>
              <a:t> debbono rivolgere agli stessi particolare attenzione e cura, soprattutto nella fase dell’</a:t>
            </a:r>
            <a:r>
              <a:rPr lang="it-IT" b="1" i="1" dirty="0" smtClean="0"/>
              <a:t>accoglienza</a:t>
            </a:r>
            <a:r>
              <a:rPr lang="it-IT" i="1" dirty="0" smtClean="0"/>
              <a:t>, ai fini di un efficace inserimento»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Ovale 4"/>
          <p:cNvSpPr/>
          <p:nvPr/>
        </p:nvSpPr>
        <p:spPr>
          <a:xfrm>
            <a:off x="827584" y="1780332"/>
            <a:ext cx="76328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/>
              <a:t>L’ambiente è </a:t>
            </a:r>
            <a:r>
              <a:rPr lang="it-IT" sz="2400" dirty="0" smtClean="0"/>
              <a:t>premessa </a:t>
            </a:r>
            <a:r>
              <a:rPr lang="it-IT" sz="2400" dirty="0"/>
              <a:t>per creare una RELAZIONE COSTRUTTIVA</a:t>
            </a:r>
          </a:p>
        </p:txBody>
      </p:sp>
    </p:spTree>
    <p:extLst>
      <p:ext uri="{BB962C8B-B14F-4D97-AF65-F5344CB8AC3E}">
        <p14:creationId xmlns:p14="http://schemas.microsoft.com/office/powerpoint/2010/main" val="125949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635896" y="274638"/>
            <a:ext cx="216024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t-IT" dirty="0" smtClean="0"/>
              <a:t>AULA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Dimensioni</a:t>
            </a:r>
            <a:r>
              <a:rPr lang="it-IT" dirty="0"/>
              <a:t>, abbinamento aula-classi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/>
              <a:t>Disposizione banchi: a U, singoli, in file, disordinati, </a:t>
            </a:r>
            <a:r>
              <a:rPr lang="it-IT" dirty="0" smtClean="0"/>
              <a:t>raggruppati</a:t>
            </a:r>
            <a:endParaRPr lang="it-IT" dirty="0"/>
          </a:p>
          <a:p>
            <a:pPr>
              <a:buFont typeface="Wingdings" panose="05000000000000000000" pitchFamily="2" charset="2"/>
              <a:buChar char="Ø"/>
            </a:pPr>
            <a:r>
              <a:rPr lang="it-IT" dirty="0"/>
              <a:t>Finestre, porta, c</a:t>
            </a:r>
            <a:r>
              <a:rPr lang="it-IT" dirty="0" smtClean="0"/>
              <a:t>estini per raccolta differenziata</a:t>
            </a:r>
            <a:endParaRPr lang="it-IT" dirty="0"/>
          </a:p>
          <a:p>
            <a:pPr>
              <a:buFont typeface="Wingdings" panose="05000000000000000000" pitchFamily="2" charset="2"/>
              <a:buChar char="Ø"/>
            </a:pPr>
            <a:r>
              <a:rPr lang="it-IT" dirty="0"/>
              <a:t>Assegnazione dei posti agli alunni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/>
              <a:t>rumori, pulizia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/>
              <a:t>Mobili, appendiabiti, cartelloni, </a:t>
            </a:r>
            <a:r>
              <a:rPr lang="it-IT" dirty="0" err="1" smtClean="0"/>
              <a:t>lim</a:t>
            </a:r>
            <a:endParaRPr lang="it-IT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Personalizzazione</a:t>
            </a:r>
            <a:r>
              <a:rPr lang="it-IT" dirty="0"/>
              <a:t>:</a:t>
            </a:r>
            <a:r>
              <a:rPr lang="it-IT" dirty="0" smtClean="0"/>
              <a:t> </a:t>
            </a:r>
            <a:r>
              <a:rPr lang="it-IT" dirty="0"/>
              <a:t>addobbi, aula vissuta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Digiuni 2016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0268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Stefania\Desktop\new tecnology\disegn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32656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50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it-IT" dirty="0"/>
              <a:t>J. </a:t>
            </a:r>
            <a:r>
              <a:rPr lang="it-IT" dirty="0" err="1"/>
              <a:t>Brophy</a:t>
            </a:r>
            <a:r>
              <a:rPr lang="it-IT" dirty="0"/>
              <a:t> (università di </a:t>
            </a:r>
            <a:r>
              <a:rPr lang="it-IT" dirty="0" err="1"/>
              <a:t>Chigaco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it-IT" dirty="0" smtClean="0"/>
              <a:t>L’insegnante di maggior successo affronta la gestione della classe come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processo teso a stabilire e a mantenere ambienti efficaci di apprendimento  </a:t>
            </a:r>
            <a:r>
              <a:rPr lang="it-IT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it-IT" sz="2600" i="1" dirty="0" smtClean="0"/>
              <a:t>da Motivare </a:t>
            </a:r>
            <a:r>
              <a:rPr lang="it-IT" sz="2600" i="1" dirty="0"/>
              <a:t>gli studenti ad </a:t>
            </a:r>
            <a:r>
              <a:rPr lang="it-IT" sz="2600" i="1" dirty="0" smtClean="0"/>
              <a:t>apprendere)</a:t>
            </a:r>
            <a:endParaRPr lang="it-IT" sz="2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it-IT" dirty="0" smtClean="0"/>
              <a:t>	</a:t>
            </a:r>
          </a:p>
          <a:p>
            <a:pPr marL="0" indent="0">
              <a:buNone/>
            </a:pPr>
            <a:r>
              <a:rPr lang="it-IT" dirty="0"/>
              <a:t>	</a:t>
            </a:r>
            <a:r>
              <a:rPr lang="it-IT" dirty="0" smtClean="0"/>
              <a:t>Ambiente di lavoro positivo</a:t>
            </a:r>
          </a:p>
          <a:p>
            <a:pPr marL="0" indent="0">
              <a:buNone/>
            </a:pPr>
            <a:r>
              <a:rPr lang="it-IT" dirty="0" smtClean="0"/>
              <a:t>	</a:t>
            </a:r>
          </a:p>
          <a:p>
            <a:pPr marL="0" indent="0">
              <a:buNone/>
            </a:pPr>
            <a:r>
              <a:rPr lang="it-IT" dirty="0"/>
              <a:t>	</a:t>
            </a:r>
            <a:r>
              <a:rPr lang="it-IT" dirty="0" smtClean="0"/>
              <a:t>Stimolante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80728"/>
            <a:ext cx="2593479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reccia a destra 4"/>
          <p:cNvSpPr/>
          <p:nvPr/>
        </p:nvSpPr>
        <p:spPr>
          <a:xfrm>
            <a:off x="749152" y="4572840"/>
            <a:ext cx="28803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a destra 6"/>
          <p:cNvSpPr/>
          <p:nvPr/>
        </p:nvSpPr>
        <p:spPr>
          <a:xfrm>
            <a:off x="751236" y="5373216"/>
            <a:ext cx="28803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606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6696744" cy="70609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t-IT" b="1" dirty="0"/>
              <a:t>Ottimizzare la </a:t>
            </a:r>
            <a:r>
              <a:rPr lang="it-IT" b="1" dirty="0" smtClean="0"/>
              <a:t>struttura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1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it-IT" sz="7400" dirty="0" smtClean="0"/>
              <a:t>Progettazione </a:t>
            </a:r>
            <a:r>
              <a:rPr lang="it-IT" sz="7400" dirty="0"/>
              <a:t>delle routine e della disposizione fisica dell’aula (struttura permanente, disposizione dei mobili e dispositivi visivi</a:t>
            </a:r>
            <a:r>
              <a:rPr lang="it-IT" sz="7400" dirty="0" smtClean="0"/>
              <a:t>).</a:t>
            </a:r>
          </a:p>
          <a:p>
            <a:pPr marL="0" indent="0">
              <a:buNone/>
            </a:pPr>
            <a:endParaRPr lang="it-IT" sz="7400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sz="6000" dirty="0" smtClean="0"/>
          </a:p>
          <a:p>
            <a:pPr marL="0" indent="0">
              <a:buNone/>
            </a:pPr>
            <a:endParaRPr lang="it-IT" sz="6000" dirty="0"/>
          </a:p>
          <a:p>
            <a:pPr marL="0" indent="0">
              <a:buNone/>
            </a:pPr>
            <a:endParaRPr lang="it-IT" sz="6000" dirty="0" smtClean="0"/>
          </a:p>
          <a:p>
            <a:pPr marL="0" indent="0">
              <a:buNone/>
            </a:pPr>
            <a:r>
              <a:rPr lang="it-IT" sz="6000" dirty="0" smtClean="0"/>
              <a:t>Dai </a:t>
            </a:r>
            <a:r>
              <a:rPr lang="it-IT" sz="6000" dirty="0"/>
              <a:t>risultati delle ricerche scientifiche emerge che le aule più strutturate promuovono comportamenti più adeguati sia nel corso delle lezioni sia nelle relazioni sociali (per esempio maggiore attenzione e coinvolgimento nelle attività didattiche e frequenti interazioni amichevoli fra coetanei</a:t>
            </a:r>
            <a:r>
              <a:rPr lang="it-IT" sz="6000" dirty="0" smtClean="0"/>
              <a:t>).</a:t>
            </a:r>
          </a:p>
          <a:p>
            <a:pPr marL="0" indent="0">
              <a:buNone/>
            </a:pPr>
            <a:r>
              <a:rPr lang="it-IT" sz="2600" i="1" dirty="0" smtClean="0"/>
              <a:t>				</a:t>
            </a:r>
            <a:r>
              <a:rPr lang="it-IT" sz="6200" i="1" dirty="0" smtClean="0"/>
              <a:t>Brandi </a:t>
            </a:r>
            <a:r>
              <a:rPr lang="it-IT" sz="6200" i="1" dirty="0" err="1" smtClean="0"/>
              <a:t>Simonsen</a:t>
            </a:r>
            <a:r>
              <a:rPr lang="it-IT" sz="6200" i="1" dirty="0" smtClean="0"/>
              <a:t>, ricercatrice statunitense</a:t>
            </a:r>
            <a:endParaRPr lang="it-IT" sz="6200" i="1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2051" name="Picture 3" descr="C:\Users\Stefania\Desktop\new tecnology\immagini\bimb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2564904"/>
            <a:ext cx="3033688" cy="200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8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128792" cy="63408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Una nuova PROSPETTIVA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Programmazione </a:t>
            </a:r>
            <a:r>
              <a:rPr lang="it-IT" dirty="0"/>
              <a:t>didattica annuale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Scelta </a:t>
            </a:r>
            <a:r>
              <a:rPr lang="it-IT" dirty="0"/>
              <a:t>della metodologia didattica: lezione, lavoro di gruppo, ricerca, laboratorio, didattica laboratoriale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Equilibrio </a:t>
            </a:r>
            <a:r>
              <a:rPr lang="it-IT" dirty="0"/>
              <a:t>tra momenti di ascolto e momenti di </a:t>
            </a:r>
            <a:r>
              <a:rPr lang="it-IT" dirty="0" smtClean="0"/>
              <a:t>attività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Preparazione </a:t>
            </a:r>
            <a:r>
              <a:rPr lang="it-IT" dirty="0"/>
              <a:t>delle singole </a:t>
            </a:r>
            <a:r>
              <a:rPr lang="it-IT" dirty="0" smtClean="0"/>
              <a:t>unità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progetti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Criteri </a:t>
            </a:r>
            <a:r>
              <a:rPr lang="it-IT" dirty="0"/>
              <a:t>di valutazione (dar valore)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Valutare </a:t>
            </a:r>
            <a:r>
              <a:rPr lang="it-IT" dirty="0"/>
              <a:t>diverso da misurare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894904" y="1212400"/>
            <a:ext cx="7416824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sz="2400" dirty="0"/>
              <a:t>Insegnante come mediatore-facilitatore di apprendimenti</a:t>
            </a:r>
          </a:p>
        </p:txBody>
      </p:sp>
      <p:sp>
        <p:nvSpPr>
          <p:cNvPr id="6" name="Callout con freccia in giù 5"/>
          <p:cNvSpPr/>
          <p:nvPr/>
        </p:nvSpPr>
        <p:spPr>
          <a:xfrm>
            <a:off x="3199160" y="2060848"/>
            <a:ext cx="2808312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QUALI STRUMENTI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4186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560840" cy="99412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Cosa significa gestire la classe?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51620"/>
            <a:ext cx="8229600" cy="4885692"/>
          </a:xfrm>
        </p:spPr>
        <p:txBody>
          <a:bodyPr/>
          <a:lstStyle/>
          <a:p>
            <a:pPr marL="0" indent="0" algn="ctr">
              <a:buNone/>
            </a:pPr>
            <a:r>
              <a:rPr lang="it-IT" dirty="0"/>
              <a:t>La gestione della classe </a:t>
            </a:r>
            <a:r>
              <a:rPr lang="it-IT" dirty="0" smtClean="0"/>
              <a:t>è determinata 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7" name="Rettangolo arrotondato 6"/>
          <p:cNvSpPr/>
          <p:nvPr/>
        </p:nvSpPr>
        <p:spPr>
          <a:xfrm>
            <a:off x="855812" y="2255168"/>
            <a:ext cx="2304256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/>
              <a:t>dalle relazioni positive tra insegnante-allievo 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5652120" y="2255168"/>
            <a:ext cx="2419052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/>
              <a:t>dalle relazioni significative tra pari</a:t>
            </a:r>
          </a:p>
        </p:txBody>
      </p:sp>
      <p:sp>
        <p:nvSpPr>
          <p:cNvPr id="10" name="Ovale 9"/>
          <p:cNvSpPr/>
          <p:nvPr/>
        </p:nvSpPr>
        <p:spPr>
          <a:xfrm>
            <a:off x="1824844" y="4653136"/>
            <a:ext cx="5256584" cy="151216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/>
              <a:t>creano  la      classe come comunità </a:t>
            </a:r>
            <a:r>
              <a:rPr lang="it-IT" sz="2400" dirty="0" smtClean="0"/>
              <a:t> supporto</a:t>
            </a:r>
            <a:endParaRPr lang="it-IT" sz="2400" dirty="0"/>
          </a:p>
        </p:txBody>
      </p:sp>
      <p:sp>
        <p:nvSpPr>
          <p:cNvPr id="11" name="Croce 10"/>
          <p:cNvSpPr/>
          <p:nvPr/>
        </p:nvSpPr>
        <p:spPr>
          <a:xfrm>
            <a:off x="3995936" y="2903736"/>
            <a:ext cx="914400" cy="9144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68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Jere</a:t>
            </a:r>
            <a:r>
              <a:rPr lang="it-IT" dirty="0"/>
              <a:t> </a:t>
            </a:r>
            <a:r>
              <a:rPr lang="it-IT" dirty="0" err="1"/>
              <a:t>Brophy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dirty="0" smtClean="0"/>
              <a:t>«La </a:t>
            </a:r>
            <a:r>
              <a:rPr lang="it-IT" dirty="0"/>
              <a:t>ricerca sulla classe ha stabilito </a:t>
            </a:r>
            <a:r>
              <a:rPr lang="it-IT" dirty="0" smtClean="0"/>
              <a:t>che le </a:t>
            </a:r>
            <a:r>
              <a:rPr lang="it-IT" dirty="0"/>
              <a:t>classi che funzionano bene sono </a:t>
            </a:r>
            <a:r>
              <a:rPr lang="it-IT" dirty="0" smtClean="0"/>
              <a:t>il risultato </a:t>
            </a:r>
            <a:r>
              <a:rPr lang="it-IT" dirty="0"/>
              <a:t>di sforzi </a:t>
            </a:r>
            <a:r>
              <a:rPr lang="it-IT" dirty="0" smtClean="0"/>
              <a:t>incessanti dell’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insegnante</a:t>
            </a:r>
            <a:r>
              <a:rPr lang="it-IT" dirty="0" smtClean="0"/>
              <a:t> </a:t>
            </a:r>
            <a:r>
              <a:rPr lang="it-IT" dirty="0"/>
              <a:t>per </a:t>
            </a:r>
            <a:r>
              <a:rPr lang="it-I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creare, mantenere </a:t>
            </a:r>
            <a:r>
              <a:rPr lang="it-IT" dirty="0" smtClean="0"/>
              <a:t>e (solo </a:t>
            </a:r>
            <a:r>
              <a:rPr lang="it-IT" dirty="0"/>
              <a:t>in particolari occasioni </a:t>
            </a:r>
            <a:r>
              <a:rPr lang="it-IT" dirty="0" smtClean="0"/>
              <a:t>)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ripristinare</a:t>
            </a:r>
            <a:r>
              <a:rPr lang="it-IT" dirty="0" smtClean="0"/>
              <a:t> </a:t>
            </a:r>
            <a:r>
              <a:rPr lang="it-IT" dirty="0"/>
              <a:t>le </a:t>
            </a:r>
            <a:r>
              <a:rPr lang="it-IT" dirty="0" smtClean="0"/>
              <a:t>condizioni </a:t>
            </a:r>
            <a:r>
              <a:rPr lang="it-IT" dirty="0"/>
              <a:t>che </a:t>
            </a:r>
            <a:r>
              <a:rPr lang="it-IT" dirty="0" smtClean="0"/>
              <a:t>sviluppano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l’apprendimento</a:t>
            </a:r>
            <a:r>
              <a:rPr lang="it-IT" dirty="0" smtClean="0"/>
              <a:t>»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dirty="0" smtClean="0"/>
              <a:t>DOCENTE	                     	Apprendimento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Freccia in giù 4"/>
          <p:cNvSpPr/>
          <p:nvPr/>
        </p:nvSpPr>
        <p:spPr>
          <a:xfrm>
            <a:off x="3641616" y="4221088"/>
            <a:ext cx="1492744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bidirezionale orizzontale 5"/>
          <p:cNvSpPr/>
          <p:nvPr/>
        </p:nvSpPr>
        <p:spPr>
          <a:xfrm>
            <a:off x="3779912" y="5373216"/>
            <a:ext cx="1216152" cy="484632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465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protagonisti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786976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270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1143000"/>
          </a:xfrm>
        </p:spPr>
        <p:txBody>
          <a:bodyPr/>
          <a:lstStyle/>
          <a:p>
            <a:pPr algn="just"/>
            <a:r>
              <a:rPr lang="it-IT" dirty="0" smtClean="0"/>
              <a:t>IERI 						OGGI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it-IT" dirty="0"/>
              <a:t>Per un docente gestire la classe</a:t>
            </a:r>
          </a:p>
          <a:p>
            <a:endParaRPr lang="it-IT" dirty="0"/>
          </a:p>
          <a:p>
            <a:pPr marL="0" indent="0">
              <a:buNone/>
            </a:pPr>
            <a:r>
              <a:rPr lang="it-IT" dirty="0" smtClean="0"/>
              <a:t>							</a:t>
            </a:r>
            <a:endParaRPr lang="it-IT" dirty="0"/>
          </a:p>
          <a:p>
            <a:pPr marL="0" indent="0">
              <a:buNone/>
            </a:pPr>
            <a:r>
              <a:rPr lang="it-IT" b="1" dirty="0" smtClean="0"/>
              <a:t> 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2947196342"/>
              </p:ext>
            </p:extLst>
          </p:nvPr>
        </p:nvGraphicFramePr>
        <p:xfrm>
          <a:off x="467544" y="2708920"/>
          <a:ext cx="8208912" cy="3199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8" name="Picture 2" descr="C:\Users\Stefania\Desktop\new tecnology\immagini\downloadoc vecchi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0648"/>
            <a:ext cx="1969393" cy="166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Stefania\Desktop\new tecnology\immagini\prof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908" y="347118"/>
            <a:ext cx="1125332" cy="1575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01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54968"/>
          </a:xfrm>
        </p:spPr>
        <p:txBody>
          <a:bodyPr/>
          <a:lstStyle/>
          <a:p>
            <a:r>
              <a:rPr lang="it-IT" dirty="0" smtClean="0"/>
              <a:t>OGGI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E’ cambiato il ruolo del docente. Deve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1225435146"/>
              </p:ext>
            </p:extLst>
          </p:nvPr>
        </p:nvGraphicFramePr>
        <p:xfrm>
          <a:off x="1043608" y="2348880"/>
          <a:ext cx="7152456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545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1375</Words>
  <Application>Microsoft Office PowerPoint</Application>
  <PresentationFormat>Presentazione su schermo (4:3)</PresentationFormat>
  <Paragraphs>276</Paragraphs>
  <Slides>41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42" baseType="lpstr">
      <vt:lpstr>Tema di Office</vt:lpstr>
      <vt:lpstr>Corso di formazione per docenti neo-immessi in ruolo</vt:lpstr>
      <vt:lpstr>Presentazione standard di PowerPoint</vt:lpstr>
      <vt:lpstr>Premessa</vt:lpstr>
      <vt:lpstr>J. Brophy (università di Chigaco)</vt:lpstr>
      <vt:lpstr>Cosa significa gestire la classe?</vt:lpstr>
      <vt:lpstr>Jere Brophy</vt:lpstr>
      <vt:lpstr>I protagonisti</vt:lpstr>
      <vt:lpstr>IERI       OGGI</vt:lpstr>
      <vt:lpstr>OGGI</vt:lpstr>
      <vt:lpstr>Rendere attraente un’attività</vt:lpstr>
      <vt:lpstr>Chiarire la validità dell’offerta formativa</vt:lpstr>
      <vt:lpstr>Indicare la strada per il successo scolastico</vt:lpstr>
      <vt:lpstr>Lee Canter ricercatore sull’assertività ritiene che vi siano sostanzialmente tre tipologie di insegnamento</vt:lpstr>
      <vt:lpstr>Le linee per una conduzione assertiva</vt:lpstr>
      <vt:lpstr>La comunicazione</vt:lpstr>
      <vt:lpstr>La CNV</vt:lpstr>
      <vt:lpstr>Fredric Jones utilizzo del corpo per la comunicazione</vt:lpstr>
      <vt:lpstr>Presentazione standard di PowerPoint</vt:lpstr>
      <vt:lpstr>IL CONTRATTO formativo</vt:lpstr>
      <vt:lpstr>I diritti degli insegnanti</vt:lpstr>
      <vt:lpstr>I diritti degli insegnanti</vt:lpstr>
      <vt:lpstr>La professionalità docente</vt:lpstr>
      <vt:lpstr>Dominanza tramite l’insegnamento</vt:lpstr>
      <vt:lpstr>Il discente</vt:lpstr>
      <vt:lpstr>I diritti degli alunni</vt:lpstr>
      <vt:lpstr>Presentazione standard di PowerPoint</vt:lpstr>
      <vt:lpstr>Problematiche relazionali</vt:lpstr>
      <vt:lpstr>Studente 2.0</vt:lpstr>
      <vt:lpstr>Il presente</vt:lpstr>
      <vt:lpstr>Chi sono i Nativi digitali?</vt:lpstr>
      <vt:lpstr>Presentazione standard di PowerPoint</vt:lpstr>
      <vt:lpstr>L'educazione collaborativa nel web 2.0 - Intervista a Carlo Infante a cura di Linda Giannini </vt:lpstr>
      <vt:lpstr>Studente con BES</vt:lpstr>
      <vt:lpstr>Cosa sono i BES?</vt:lpstr>
      <vt:lpstr>Le famiglie</vt:lpstr>
      <vt:lpstr>Le famiglie</vt:lpstr>
      <vt:lpstr>COMPLESSITA’</vt:lpstr>
      <vt:lpstr>Contesto</vt:lpstr>
      <vt:lpstr>AULA</vt:lpstr>
      <vt:lpstr>Ottimizzare la struttura</vt:lpstr>
      <vt:lpstr>Una nuova PROSPETTIVA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Corso di formazione per docenti immessi in ruolo</dc:title>
  <dc:creator>Stefania</dc:creator>
  <cp:lastModifiedBy>Stefania</cp:lastModifiedBy>
  <cp:revision>40</cp:revision>
  <dcterms:created xsi:type="dcterms:W3CDTF">2016-03-20T15:22:23Z</dcterms:created>
  <dcterms:modified xsi:type="dcterms:W3CDTF">2016-04-01T21:14:29Z</dcterms:modified>
</cp:coreProperties>
</file>